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3" r:id="rId1"/>
  </p:sldMasterIdLst>
  <p:notesMasterIdLst>
    <p:notesMasterId r:id="rId13"/>
  </p:notesMasterIdLst>
  <p:sldIdLst>
    <p:sldId id="256" r:id="rId2"/>
    <p:sldId id="257" r:id="rId3"/>
    <p:sldId id="258" r:id="rId4"/>
    <p:sldId id="259" r:id="rId5"/>
    <p:sldId id="260" r:id="rId6"/>
    <p:sldId id="262" r:id="rId7"/>
    <p:sldId id="263" r:id="rId8"/>
    <p:sldId id="264" r:id="rId9"/>
    <p:sldId id="261" r:id="rId10"/>
    <p:sldId id="265" r:id="rId11"/>
    <p:sldId id="266" r:id="rId12"/>
  </p:sldIdLst>
  <p:sldSz cx="9144000" cy="5143500" type="screen16x9"/>
  <p:notesSz cx="6858000" cy="9144000"/>
  <p:embeddedFontLst>
    <p:embeddedFont>
      <p:font typeface="Chewy" panose="020B0604020202020204" charset="0"/>
      <p:regular r:id="rId14"/>
    </p:embeddedFont>
    <p:embeddedFont>
      <p:font typeface="Nunito" pitchFamily="2" charset="0"/>
      <p:regular r:id="rId15"/>
      <p:bold r:id="rId16"/>
      <p:italic r:id="rId17"/>
      <p:boldItalic r:id="rId18"/>
    </p:embeddedFont>
    <p:embeddedFont>
      <p:font typeface="Roboto Condensed Light" panose="02000000000000000000" pitchFamily="2" charset="0"/>
      <p:regular r:id="rId19"/>
      <p:italic r:id="rId20"/>
    </p:embeddedFont>
    <p:embeddedFont>
      <p:font typeface="Ubuntu" panose="020B0604020202020204" charset="0"/>
      <p:regular r:id="rId21"/>
      <p:bold r:id="rId22"/>
      <p:italic r:id="rId23"/>
      <p:bold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336D3FD-C0ED-40AF-A7AD-994991F272D9}">
  <a:tblStyle styleId="{8336D3FD-C0ED-40AF-A7AD-994991F272D9}"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0" d="100"/>
          <a:sy n="60" d="100"/>
        </p:scale>
        <p:origin x="58" y="84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1.fntdata"/><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4"/>
        <p:cNvGrpSpPr/>
        <p:nvPr/>
      </p:nvGrpSpPr>
      <p:grpSpPr>
        <a:xfrm>
          <a:off x="0" y="0"/>
          <a:ext cx="0" cy="0"/>
          <a:chOff x="0" y="0"/>
          <a:chExt cx="0" cy="0"/>
        </a:xfrm>
      </p:grpSpPr>
      <p:sp>
        <p:nvSpPr>
          <p:cNvPr id="565" name="Google Shape;56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6" name="Google Shape;56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1"/>
        <p:cNvGrpSpPr/>
        <p:nvPr/>
      </p:nvGrpSpPr>
      <p:grpSpPr>
        <a:xfrm>
          <a:off x="0" y="0"/>
          <a:ext cx="0" cy="0"/>
          <a:chOff x="0" y="0"/>
          <a:chExt cx="0" cy="0"/>
        </a:xfrm>
      </p:grpSpPr>
      <p:sp>
        <p:nvSpPr>
          <p:cNvPr id="1142" name="Google Shape;1142;gdfc0182d06_0_5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3" name="Google Shape;1143;gdfc0182d06_0_5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0"/>
        <p:cNvGrpSpPr/>
        <p:nvPr/>
      </p:nvGrpSpPr>
      <p:grpSpPr>
        <a:xfrm>
          <a:off x="0" y="0"/>
          <a:ext cx="0" cy="0"/>
          <a:chOff x="0" y="0"/>
          <a:chExt cx="0" cy="0"/>
        </a:xfrm>
      </p:grpSpPr>
      <p:sp>
        <p:nvSpPr>
          <p:cNvPr id="1161" name="Google Shape;1161;gdfc0182d06_0_6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2" name="Google Shape;1162;gdfc0182d06_0_6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9"/>
        <p:cNvGrpSpPr/>
        <p:nvPr/>
      </p:nvGrpSpPr>
      <p:grpSpPr>
        <a:xfrm>
          <a:off x="0" y="0"/>
          <a:ext cx="0" cy="0"/>
          <a:chOff x="0" y="0"/>
          <a:chExt cx="0" cy="0"/>
        </a:xfrm>
      </p:grpSpPr>
      <p:sp>
        <p:nvSpPr>
          <p:cNvPr id="710" name="Google Shape;710;gdfc0182d06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1" name="Google Shape;711;gdfc0182d06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5"/>
        <p:cNvGrpSpPr/>
        <p:nvPr/>
      </p:nvGrpSpPr>
      <p:grpSpPr>
        <a:xfrm>
          <a:off x="0" y="0"/>
          <a:ext cx="0" cy="0"/>
          <a:chOff x="0" y="0"/>
          <a:chExt cx="0" cy="0"/>
        </a:xfrm>
      </p:grpSpPr>
      <p:sp>
        <p:nvSpPr>
          <p:cNvPr id="716" name="Google Shape;716;gdfab3271ff_0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7" name="Google Shape;717;gdfab3271ff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4"/>
        <p:cNvGrpSpPr/>
        <p:nvPr/>
      </p:nvGrpSpPr>
      <p:grpSpPr>
        <a:xfrm>
          <a:off x="0" y="0"/>
          <a:ext cx="0" cy="0"/>
          <a:chOff x="0" y="0"/>
          <a:chExt cx="0" cy="0"/>
        </a:xfrm>
      </p:grpSpPr>
      <p:sp>
        <p:nvSpPr>
          <p:cNvPr id="785" name="Google Shape;785;gdfab3271ff_0_1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6" name="Google Shape;786;gdfab3271ff_0_1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8"/>
        <p:cNvGrpSpPr/>
        <p:nvPr/>
      </p:nvGrpSpPr>
      <p:grpSpPr>
        <a:xfrm>
          <a:off x="0" y="0"/>
          <a:ext cx="0" cy="0"/>
          <a:chOff x="0" y="0"/>
          <a:chExt cx="0" cy="0"/>
        </a:xfrm>
      </p:grpSpPr>
      <p:sp>
        <p:nvSpPr>
          <p:cNvPr id="869" name="Google Shape;869;gdfab3271ff_0_3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0" name="Google Shape;870;gdfab3271ff_0_3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4"/>
        <p:cNvGrpSpPr/>
        <p:nvPr/>
      </p:nvGrpSpPr>
      <p:grpSpPr>
        <a:xfrm>
          <a:off x="0" y="0"/>
          <a:ext cx="0" cy="0"/>
          <a:chOff x="0" y="0"/>
          <a:chExt cx="0" cy="0"/>
        </a:xfrm>
      </p:grpSpPr>
      <p:sp>
        <p:nvSpPr>
          <p:cNvPr id="955" name="Google Shape;955;gdfc0182d06_0_3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6" name="Google Shape;956;gdfc0182d06_0_3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3"/>
        <p:cNvGrpSpPr/>
        <p:nvPr/>
      </p:nvGrpSpPr>
      <p:grpSpPr>
        <a:xfrm>
          <a:off x="0" y="0"/>
          <a:ext cx="0" cy="0"/>
          <a:chOff x="0" y="0"/>
          <a:chExt cx="0" cy="0"/>
        </a:xfrm>
      </p:grpSpPr>
      <p:sp>
        <p:nvSpPr>
          <p:cNvPr id="1024" name="Google Shape;1024;gdfc0182d06_0_5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5" name="Google Shape;1025;gdfc0182d06_0_5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2"/>
        <p:cNvGrpSpPr/>
        <p:nvPr/>
      </p:nvGrpSpPr>
      <p:grpSpPr>
        <a:xfrm>
          <a:off x="0" y="0"/>
          <a:ext cx="0" cy="0"/>
          <a:chOff x="0" y="0"/>
          <a:chExt cx="0" cy="0"/>
        </a:xfrm>
      </p:grpSpPr>
      <p:sp>
        <p:nvSpPr>
          <p:cNvPr id="1073" name="Google Shape;1073;gdfc0182d06_0_1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4" name="Google Shape;1074;gdfc0182d06_0_1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8"/>
        <p:cNvGrpSpPr/>
        <p:nvPr/>
      </p:nvGrpSpPr>
      <p:grpSpPr>
        <a:xfrm>
          <a:off x="0" y="0"/>
          <a:ext cx="0" cy="0"/>
          <a:chOff x="0" y="0"/>
          <a:chExt cx="0" cy="0"/>
        </a:xfrm>
      </p:grpSpPr>
      <p:sp>
        <p:nvSpPr>
          <p:cNvPr id="899" name="Google Shape;899;gdfab3271ff_0_7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0" name="Google Shape;900;gdfab3271ff_0_7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a:off x="0" y="180725"/>
            <a:ext cx="9143718" cy="4716050"/>
          </a:xfrm>
          <a:custGeom>
            <a:avLst/>
            <a:gdLst/>
            <a:ahLst/>
            <a:cxnLst/>
            <a:rect l="l" t="t" r="r" b="b"/>
            <a:pathLst>
              <a:path w="297744" h="188642" extrusionOk="0">
                <a:moveTo>
                  <a:pt x="283856" y="0"/>
                </a:moveTo>
                <a:lnTo>
                  <a:pt x="276123" y="21305"/>
                </a:lnTo>
                <a:lnTo>
                  <a:pt x="265445" y="44609"/>
                </a:lnTo>
                <a:lnTo>
                  <a:pt x="261657" y="38928"/>
                </a:lnTo>
                <a:lnTo>
                  <a:pt x="254661" y="57813"/>
                </a:lnTo>
                <a:lnTo>
                  <a:pt x="249295" y="37350"/>
                </a:lnTo>
                <a:lnTo>
                  <a:pt x="249242" y="37087"/>
                </a:lnTo>
                <a:lnTo>
                  <a:pt x="245139" y="40717"/>
                </a:lnTo>
                <a:lnTo>
                  <a:pt x="238458" y="61285"/>
                </a:lnTo>
                <a:lnTo>
                  <a:pt x="229358" y="73910"/>
                </a:lnTo>
                <a:lnTo>
                  <a:pt x="224413" y="97477"/>
                </a:lnTo>
                <a:lnTo>
                  <a:pt x="208631" y="110155"/>
                </a:lnTo>
                <a:lnTo>
                  <a:pt x="208631" y="110208"/>
                </a:lnTo>
                <a:lnTo>
                  <a:pt x="201687" y="144348"/>
                </a:lnTo>
                <a:lnTo>
                  <a:pt x="196585" y="140087"/>
                </a:lnTo>
                <a:lnTo>
                  <a:pt x="190851" y="123306"/>
                </a:lnTo>
                <a:lnTo>
                  <a:pt x="174964" y="100108"/>
                </a:lnTo>
                <a:lnTo>
                  <a:pt x="174859" y="99897"/>
                </a:lnTo>
                <a:lnTo>
                  <a:pt x="165758" y="116678"/>
                </a:lnTo>
                <a:lnTo>
                  <a:pt x="160129" y="108682"/>
                </a:lnTo>
                <a:lnTo>
                  <a:pt x="159972" y="108577"/>
                </a:lnTo>
                <a:lnTo>
                  <a:pt x="153869" y="112312"/>
                </a:lnTo>
                <a:lnTo>
                  <a:pt x="140508" y="95952"/>
                </a:lnTo>
                <a:lnTo>
                  <a:pt x="140403" y="95899"/>
                </a:lnTo>
                <a:lnTo>
                  <a:pt x="134300" y="100265"/>
                </a:lnTo>
                <a:lnTo>
                  <a:pt x="129303" y="89692"/>
                </a:lnTo>
                <a:lnTo>
                  <a:pt x="119308" y="109629"/>
                </a:lnTo>
                <a:lnTo>
                  <a:pt x="112312" y="104105"/>
                </a:lnTo>
                <a:lnTo>
                  <a:pt x="105157" y="111312"/>
                </a:lnTo>
                <a:lnTo>
                  <a:pt x="100212" y="150608"/>
                </a:lnTo>
                <a:lnTo>
                  <a:pt x="93321" y="172860"/>
                </a:lnTo>
                <a:lnTo>
                  <a:pt x="83537" y="146032"/>
                </a:lnTo>
                <a:lnTo>
                  <a:pt x="83431" y="145874"/>
                </a:lnTo>
                <a:lnTo>
                  <a:pt x="77645" y="150345"/>
                </a:lnTo>
                <a:lnTo>
                  <a:pt x="72595" y="131776"/>
                </a:lnTo>
                <a:lnTo>
                  <a:pt x="64231" y="152344"/>
                </a:lnTo>
                <a:lnTo>
                  <a:pt x="51763" y="161287"/>
                </a:lnTo>
                <a:lnTo>
                  <a:pt x="43083" y="177542"/>
                </a:lnTo>
                <a:lnTo>
                  <a:pt x="37507" y="169388"/>
                </a:lnTo>
                <a:lnTo>
                  <a:pt x="23462" y="188063"/>
                </a:lnTo>
                <a:lnTo>
                  <a:pt x="14256" y="175175"/>
                </a:lnTo>
                <a:lnTo>
                  <a:pt x="14151" y="175070"/>
                </a:lnTo>
                <a:lnTo>
                  <a:pt x="0" y="186748"/>
                </a:lnTo>
                <a:lnTo>
                  <a:pt x="210" y="187011"/>
                </a:lnTo>
                <a:lnTo>
                  <a:pt x="14098" y="175490"/>
                </a:lnTo>
                <a:lnTo>
                  <a:pt x="23462" y="188642"/>
                </a:lnTo>
                <a:lnTo>
                  <a:pt x="37507" y="169967"/>
                </a:lnTo>
                <a:lnTo>
                  <a:pt x="43083" y="178226"/>
                </a:lnTo>
                <a:lnTo>
                  <a:pt x="51974" y="161550"/>
                </a:lnTo>
                <a:lnTo>
                  <a:pt x="64494" y="152607"/>
                </a:lnTo>
                <a:lnTo>
                  <a:pt x="72542" y="132828"/>
                </a:lnTo>
                <a:lnTo>
                  <a:pt x="77487" y="150924"/>
                </a:lnTo>
                <a:lnTo>
                  <a:pt x="83326" y="146400"/>
                </a:lnTo>
                <a:lnTo>
                  <a:pt x="93321" y="173912"/>
                </a:lnTo>
                <a:lnTo>
                  <a:pt x="100475" y="150661"/>
                </a:lnTo>
                <a:lnTo>
                  <a:pt x="105473" y="111470"/>
                </a:lnTo>
                <a:lnTo>
                  <a:pt x="112312" y="104474"/>
                </a:lnTo>
                <a:lnTo>
                  <a:pt x="119413" y="110155"/>
                </a:lnTo>
                <a:lnTo>
                  <a:pt x="129303" y="90481"/>
                </a:lnTo>
                <a:lnTo>
                  <a:pt x="134090" y="100634"/>
                </a:lnTo>
                <a:lnTo>
                  <a:pt x="134195" y="100791"/>
                </a:lnTo>
                <a:lnTo>
                  <a:pt x="140350" y="96267"/>
                </a:lnTo>
                <a:lnTo>
                  <a:pt x="153817" y="112733"/>
                </a:lnTo>
                <a:lnTo>
                  <a:pt x="159919" y="109050"/>
                </a:lnTo>
                <a:lnTo>
                  <a:pt x="165863" y="117309"/>
                </a:lnTo>
                <a:lnTo>
                  <a:pt x="174911" y="100476"/>
                </a:lnTo>
                <a:lnTo>
                  <a:pt x="190483" y="123411"/>
                </a:lnTo>
                <a:lnTo>
                  <a:pt x="196374" y="140192"/>
                </a:lnTo>
                <a:lnTo>
                  <a:pt x="196374" y="140245"/>
                </a:lnTo>
                <a:lnTo>
                  <a:pt x="201845" y="144927"/>
                </a:lnTo>
                <a:lnTo>
                  <a:pt x="208894" y="110365"/>
                </a:lnTo>
                <a:lnTo>
                  <a:pt x="224623" y="97740"/>
                </a:lnTo>
                <a:lnTo>
                  <a:pt x="224676" y="97635"/>
                </a:lnTo>
                <a:lnTo>
                  <a:pt x="229673" y="74121"/>
                </a:lnTo>
                <a:lnTo>
                  <a:pt x="238721" y="61443"/>
                </a:lnTo>
                <a:lnTo>
                  <a:pt x="245455" y="40927"/>
                </a:lnTo>
                <a:lnTo>
                  <a:pt x="249032" y="37771"/>
                </a:lnTo>
                <a:lnTo>
                  <a:pt x="254503" y="58392"/>
                </a:lnTo>
                <a:lnTo>
                  <a:pt x="254608" y="58865"/>
                </a:lnTo>
                <a:lnTo>
                  <a:pt x="261710" y="39664"/>
                </a:lnTo>
                <a:lnTo>
                  <a:pt x="265445" y="45241"/>
                </a:lnTo>
                <a:lnTo>
                  <a:pt x="276439" y="21411"/>
                </a:lnTo>
                <a:lnTo>
                  <a:pt x="283856" y="842"/>
                </a:lnTo>
                <a:lnTo>
                  <a:pt x="289853" y="14309"/>
                </a:lnTo>
                <a:lnTo>
                  <a:pt x="297481" y="28933"/>
                </a:lnTo>
                <a:lnTo>
                  <a:pt x="297744" y="28723"/>
                </a:lnTo>
                <a:lnTo>
                  <a:pt x="290169" y="14204"/>
                </a:lnTo>
                <a:lnTo>
                  <a:pt x="283856"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318425" y="445013"/>
            <a:ext cx="1297450" cy="477875"/>
            <a:chOff x="318425" y="357163"/>
            <a:chExt cx="1297450" cy="477875"/>
          </a:xfrm>
        </p:grpSpPr>
        <p:grpSp>
          <p:nvGrpSpPr>
            <p:cNvPr id="12" name="Google Shape;12;p2"/>
            <p:cNvGrpSpPr/>
            <p:nvPr/>
          </p:nvGrpSpPr>
          <p:grpSpPr>
            <a:xfrm rot="10800000" flipH="1">
              <a:off x="455850" y="467250"/>
              <a:ext cx="1160025" cy="257725"/>
              <a:chOff x="3464600" y="3479675"/>
              <a:chExt cx="1160025" cy="257725"/>
            </a:xfrm>
          </p:grpSpPr>
          <p:sp>
            <p:nvSpPr>
              <p:cNvPr id="13" name="Google Shape;13;p2"/>
              <p:cNvSpPr/>
              <p:nvPr/>
            </p:nvSpPr>
            <p:spPr>
              <a:xfrm>
                <a:off x="3464600" y="3479675"/>
                <a:ext cx="1021600" cy="198500"/>
              </a:xfrm>
              <a:custGeom>
                <a:avLst/>
                <a:gdLst/>
                <a:ahLst/>
                <a:cxnLst/>
                <a:rect l="l" t="t" r="r" b="b"/>
                <a:pathLst>
                  <a:path w="40864" h="7940" extrusionOk="0">
                    <a:moveTo>
                      <a:pt x="1" y="1"/>
                    </a:moveTo>
                    <a:lnTo>
                      <a:pt x="1" y="1602"/>
                    </a:lnTo>
                    <a:lnTo>
                      <a:pt x="15845" y="1602"/>
                    </a:lnTo>
                    <a:lnTo>
                      <a:pt x="26319" y="7940"/>
                    </a:lnTo>
                    <a:lnTo>
                      <a:pt x="40863" y="7940"/>
                    </a:lnTo>
                    <a:lnTo>
                      <a:pt x="40863" y="6339"/>
                    </a:lnTo>
                    <a:lnTo>
                      <a:pt x="26720" y="6339"/>
                    </a:lnTo>
                    <a:lnTo>
                      <a:pt x="1631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4458650" y="3572250"/>
                <a:ext cx="165975" cy="165150"/>
              </a:xfrm>
              <a:custGeom>
                <a:avLst/>
                <a:gdLst/>
                <a:ahLst/>
                <a:cxnLst/>
                <a:rect l="l" t="t" r="r" b="b"/>
                <a:pathLst>
                  <a:path w="6639" h="6606" extrusionOk="0">
                    <a:moveTo>
                      <a:pt x="3303" y="1602"/>
                    </a:moveTo>
                    <a:cubicBezTo>
                      <a:pt x="4270" y="1602"/>
                      <a:pt x="5004" y="2369"/>
                      <a:pt x="5004" y="3303"/>
                    </a:cubicBezTo>
                    <a:cubicBezTo>
                      <a:pt x="5004" y="4270"/>
                      <a:pt x="4270" y="5004"/>
                      <a:pt x="3303" y="5004"/>
                    </a:cubicBezTo>
                    <a:cubicBezTo>
                      <a:pt x="2335" y="5004"/>
                      <a:pt x="1602" y="4270"/>
                      <a:pt x="1602" y="3303"/>
                    </a:cubicBezTo>
                    <a:cubicBezTo>
                      <a:pt x="1602" y="2369"/>
                      <a:pt x="2335" y="1602"/>
                      <a:pt x="3303" y="1602"/>
                    </a:cubicBezTo>
                    <a:close/>
                    <a:moveTo>
                      <a:pt x="3303" y="0"/>
                    </a:moveTo>
                    <a:cubicBezTo>
                      <a:pt x="1501" y="0"/>
                      <a:pt x="0" y="1468"/>
                      <a:pt x="0" y="3303"/>
                    </a:cubicBezTo>
                    <a:cubicBezTo>
                      <a:pt x="0" y="5104"/>
                      <a:pt x="1468" y="6605"/>
                      <a:pt x="3303" y="6605"/>
                    </a:cubicBezTo>
                    <a:cubicBezTo>
                      <a:pt x="5137" y="6605"/>
                      <a:pt x="6638" y="5104"/>
                      <a:pt x="6605" y="3303"/>
                    </a:cubicBezTo>
                    <a:cubicBezTo>
                      <a:pt x="6605" y="1501"/>
                      <a:pt x="5137" y="0"/>
                      <a:pt x="33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 name="Google Shape;15;p2"/>
            <p:cNvGrpSpPr/>
            <p:nvPr/>
          </p:nvGrpSpPr>
          <p:grpSpPr>
            <a:xfrm>
              <a:off x="318425" y="357163"/>
              <a:ext cx="495375" cy="477875"/>
              <a:chOff x="3881575" y="2684100"/>
              <a:chExt cx="495375" cy="477875"/>
            </a:xfrm>
          </p:grpSpPr>
          <p:sp>
            <p:nvSpPr>
              <p:cNvPr id="16" name="Google Shape;16;p2"/>
              <p:cNvSpPr/>
              <p:nvPr/>
            </p:nvSpPr>
            <p:spPr>
              <a:xfrm>
                <a:off x="4195125" y="2684100"/>
                <a:ext cx="181825" cy="165150"/>
              </a:xfrm>
              <a:custGeom>
                <a:avLst/>
                <a:gdLst/>
                <a:ahLst/>
                <a:cxnLst/>
                <a:rect l="l" t="t" r="r" b="b"/>
                <a:pathLst>
                  <a:path w="7273" h="6606" extrusionOk="0">
                    <a:moveTo>
                      <a:pt x="3636" y="1"/>
                    </a:moveTo>
                    <a:cubicBezTo>
                      <a:pt x="2769" y="1"/>
                      <a:pt x="1935" y="368"/>
                      <a:pt x="1301" y="968"/>
                    </a:cubicBezTo>
                    <a:cubicBezTo>
                      <a:pt x="1" y="2269"/>
                      <a:pt x="1" y="4371"/>
                      <a:pt x="1301" y="5638"/>
                    </a:cubicBezTo>
                    <a:cubicBezTo>
                      <a:pt x="1935" y="6272"/>
                      <a:pt x="2803" y="6606"/>
                      <a:pt x="3636" y="6606"/>
                    </a:cubicBezTo>
                    <a:cubicBezTo>
                      <a:pt x="4470" y="6606"/>
                      <a:pt x="5304" y="6272"/>
                      <a:pt x="5971" y="5638"/>
                    </a:cubicBezTo>
                    <a:cubicBezTo>
                      <a:pt x="7272" y="4371"/>
                      <a:pt x="7272" y="2269"/>
                      <a:pt x="5971" y="968"/>
                    </a:cubicBezTo>
                    <a:cubicBezTo>
                      <a:pt x="5338" y="368"/>
                      <a:pt x="4504" y="1"/>
                      <a:pt x="36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3881575" y="2997675"/>
                <a:ext cx="180975" cy="164300"/>
              </a:xfrm>
              <a:custGeom>
                <a:avLst/>
                <a:gdLst/>
                <a:ahLst/>
                <a:cxnLst/>
                <a:rect l="l" t="t" r="r" b="b"/>
                <a:pathLst>
                  <a:path w="7239" h="6572" extrusionOk="0">
                    <a:moveTo>
                      <a:pt x="3636" y="0"/>
                    </a:moveTo>
                    <a:cubicBezTo>
                      <a:pt x="2736" y="0"/>
                      <a:pt x="1902" y="334"/>
                      <a:pt x="1301" y="934"/>
                    </a:cubicBezTo>
                    <a:cubicBezTo>
                      <a:pt x="0" y="2235"/>
                      <a:pt x="0" y="4337"/>
                      <a:pt x="1301" y="5604"/>
                    </a:cubicBezTo>
                    <a:cubicBezTo>
                      <a:pt x="1902" y="6238"/>
                      <a:pt x="2802" y="6572"/>
                      <a:pt x="3636" y="6572"/>
                    </a:cubicBezTo>
                    <a:cubicBezTo>
                      <a:pt x="4470" y="6572"/>
                      <a:pt x="5337" y="6271"/>
                      <a:pt x="5971" y="5604"/>
                    </a:cubicBezTo>
                    <a:cubicBezTo>
                      <a:pt x="7239" y="4337"/>
                      <a:pt x="7239" y="2235"/>
                      <a:pt x="5971" y="934"/>
                    </a:cubicBezTo>
                    <a:cubicBezTo>
                      <a:pt x="5337" y="334"/>
                      <a:pt x="4503" y="0"/>
                      <a:pt x="36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3990825" y="2783350"/>
                <a:ext cx="272700" cy="272725"/>
              </a:xfrm>
              <a:custGeom>
                <a:avLst/>
                <a:gdLst/>
                <a:ahLst/>
                <a:cxnLst/>
                <a:rect l="l" t="t" r="r" b="b"/>
                <a:pathLst>
                  <a:path w="10908" h="10909" extrusionOk="0">
                    <a:moveTo>
                      <a:pt x="9774" y="0"/>
                    </a:moveTo>
                    <a:lnTo>
                      <a:pt x="0" y="9774"/>
                    </a:lnTo>
                    <a:lnTo>
                      <a:pt x="1134" y="10908"/>
                    </a:lnTo>
                    <a:lnTo>
                      <a:pt x="10908" y="1135"/>
                    </a:lnTo>
                    <a:lnTo>
                      <a:pt x="97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9" name="Google Shape;19;p2"/>
          <p:cNvSpPr txBox="1">
            <a:spLocks noGrp="1"/>
          </p:cNvSpPr>
          <p:nvPr>
            <p:ph type="ctrTitle"/>
          </p:nvPr>
        </p:nvSpPr>
        <p:spPr>
          <a:xfrm>
            <a:off x="713225" y="1227300"/>
            <a:ext cx="6257700" cy="2073300"/>
          </a:xfrm>
          <a:prstGeom prst="rect">
            <a:avLst/>
          </a:prstGeom>
        </p:spPr>
        <p:txBody>
          <a:bodyPr spcFirstLastPara="1" wrap="square" lIns="91425" tIns="91425" rIns="91425" bIns="91425" anchor="ctr" anchorCtr="0">
            <a:noAutofit/>
          </a:bodyPr>
          <a:lstStyle>
            <a:lvl1pPr lvl="0">
              <a:spcBef>
                <a:spcPts val="0"/>
              </a:spcBef>
              <a:spcAft>
                <a:spcPts val="0"/>
              </a:spcAft>
              <a:buSzPts val="5200"/>
              <a:buNone/>
              <a:defRPr sz="57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20" name="Google Shape;20;p2"/>
          <p:cNvSpPr txBox="1">
            <a:spLocks noGrp="1"/>
          </p:cNvSpPr>
          <p:nvPr>
            <p:ph type="subTitle" idx="1"/>
          </p:nvPr>
        </p:nvSpPr>
        <p:spPr>
          <a:xfrm>
            <a:off x="713225" y="3300600"/>
            <a:ext cx="2993100" cy="6156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800"/>
              <a:buNone/>
              <a:defRPr sz="16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grpSp>
        <p:nvGrpSpPr>
          <p:cNvPr id="21" name="Google Shape;21;p2"/>
          <p:cNvGrpSpPr/>
          <p:nvPr/>
        </p:nvGrpSpPr>
        <p:grpSpPr>
          <a:xfrm rot="8100000" flipH="1">
            <a:off x="414832" y="4360489"/>
            <a:ext cx="495370" cy="477870"/>
            <a:chOff x="3881575" y="2684100"/>
            <a:chExt cx="495375" cy="477875"/>
          </a:xfrm>
        </p:grpSpPr>
        <p:sp>
          <p:nvSpPr>
            <p:cNvPr id="22" name="Google Shape;22;p2"/>
            <p:cNvSpPr/>
            <p:nvPr/>
          </p:nvSpPr>
          <p:spPr>
            <a:xfrm>
              <a:off x="4195125" y="2684100"/>
              <a:ext cx="181825" cy="165150"/>
            </a:xfrm>
            <a:custGeom>
              <a:avLst/>
              <a:gdLst/>
              <a:ahLst/>
              <a:cxnLst/>
              <a:rect l="l" t="t" r="r" b="b"/>
              <a:pathLst>
                <a:path w="7273" h="6606" extrusionOk="0">
                  <a:moveTo>
                    <a:pt x="3636" y="1"/>
                  </a:moveTo>
                  <a:cubicBezTo>
                    <a:pt x="2769" y="1"/>
                    <a:pt x="1935" y="368"/>
                    <a:pt x="1301" y="968"/>
                  </a:cubicBezTo>
                  <a:cubicBezTo>
                    <a:pt x="1" y="2269"/>
                    <a:pt x="1" y="4371"/>
                    <a:pt x="1301" y="5638"/>
                  </a:cubicBezTo>
                  <a:cubicBezTo>
                    <a:pt x="1935" y="6272"/>
                    <a:pt x="2803" y="6606"/>
                    <a:pt x="3636" y="6606"/>
                  </a:cubicBezTo>
                  <a:cubicBezTo>
                    <a:pt x="4470" y="6606"/>
                    <a:pt x="5304" y="6272"/>
                    <a:pt x="5971" y="5638"/>
                  </a:cubicBezTo>
                  <a:cubicBezTo>
                    <a:pt x="7272" y="4371"/>
                    <a:pt x="7272" y="2269"/>
                    <a:pt x="5971" y="968"/>
                  </a:cubicBezTo>
                  <a:cubicBezTo>
                    <a:pt x="5338" y="368"/>
                    <a:pt x="4504" y="1"/>
                    <a:pt x="363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3881575" y="2997675"/>
              <a:ext cx="180975" cy="164300"/>
            </a:xfrm>
            <a:custGeom>
              <a:avLst/>
              <a:gdLst/>
              <a:ahLst/>
              <a:cxnLst/>
              <a:rect l="l" t="t" r="r" b="b"/>
              <a:pathLst>
                <a:path w="7239" h="6572" extrusionOk="0">
                  <a:moveTo>
                    <a:pt x="3636" y="0"/>
                  </a:moveTo>
                  <a:cubicBezTo>
                    <a:pt x="2736" y="0"/>
                    <a:pt x="1902" y="334"/>
                    <a:pt x="1301" y="934"/>
                  </a:cubicBezTo>
                  <a:cubicBezTo>
                    <a:pt x="0" y="2235"/>
                    <a:pt x="0" y="4337"/>
                    <a:pt x="1301" y="5604"/>
                  </a:cubicBezTo>
                  <a:cubicBezTo>
                    <a:pt x="1902" y="6238"/>
                    <a:pt x="2802" y="6572"/>
                    <a:pt x="3636" y="6572"/>
                  </a:cubicBezTo>
                  <a:cubicBezTo>
                    <a:pt x="4470" y="6572"/>
                    <a:pt x="5337" y="6271"/>
                    <a:pt x="5971" y="5604"/>
                  </a:cubicBezTo>
                  <a:cubicBezTo>
                    <a:pt x="7239" y="4337"/>
                    <a:pt x="7239" y="2235"/>
                    <a:pt x="5971" y="934"/>
                  </a:cubicBezTo>
                  <a:cubicBezTo>
                    <a:pt x="5337" y="334"/>
                    <a:pt x="4503" y="0"/>
                    <a:pt x="363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3990825" y="2783350"/>
              <a:ext cx="272700" cy="272725"/>
            </a:xfrm>
            <a:custGeom>
              <a:avLst/>
              <a:gdLst/>
              <a:ahLst/>
              <a:cxnLst/>
              <a:rect l="l" t="t" r="r" b="b"/>
              <a:pathLst>
                <a:path w="10908" h="10909" extrusionOk="0">
                  <a:moveTo>
                    <a:pt x="9774" y="0"/>
                  </a:moveTo>
                  <a:lnTo>
                    <a:pt x="0" y="9774"/>
                  </a:lnTo>
                  <a:lnTo>
                    <a:pt x="1134" y="10908"/>
                  </a:lnTo>
                  <a:lnTo>
                    <a:pt x="10908" y="1135"/>
                  </a:lnTo>
                  <a:lnTo>
                    <a:pt x="97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list">
  <p:cSld name="CUSTOM_5">
    <p:spTree>
      <p:nvGrpSpPr>
        <p:cNvPr id="1" name="Shape 246"/>
        <p:cNvGrpSpPr/>
        <p:nvPr/>
      </p:nvGrpSpPr>
      <p:grpSpPr>
        <a:xfrm>
          <a:off x="0" y="0"/>
          <a:ext cx="0" cy="0"/>
          <a:chOff x="0" y="0"/>
          <a:chExt cx="0" cy="0"/>
        </a:xfrm>
      </p:grpSpPr>
      <p:sp>
        <p:nvSpPr>
          <p:cNvPr id="247" name="Google Shape;247;p18"/>
          <p:cNvSpPr/>
          <p:nvPr/>
        </p:nvSpPr>
        <p:spPr>
          <a:xfrm flipH="1">
            <a:off x="138" y="213725"/>
            <a:ext cx="9143718" cy="4716050"/>
          </a:xfrm>
          <a:custGeom>
            <a:avLst/>
            <a:gdLst/>
            <a:ahLst/>
            <a:cxnLst/>
            <a:rect l="l" t="t" r="r" b="b"/>
            <a:pathLst>
              <a:path w="297744" h="188642" extrusionOk="0">
                <a:moveTo>
                  <a:pt x="283856" y="0"/>
                </a:moveTo>
                <a:lnTo>
                  <a:pt x="276123" y="21305"/>
                </a:lnTo>
                <a:lnTo>
                  <a:pt x="265445" y="44609"/>
                </a:lnTo>
                <a:lnTo>
                  <a:pt x="261657" y="38928"/>
                </a:lnTo>
                <a:lnTo>
                  <a:pt x="254661" y="57813"/>
                </a:lnTo>
                <a:lnTo>
                  <a:pt x="249295" y="37350"/>
                </a:lnTo>
                <a:lnTo>
                  <a:pt x="249242" y="37087"/>
                </a:lnTo>
                <a:lnTo>
                  <a:pt x="245139" y="40717"/>
                </a:lnTo>
                <a:lnTo>
                  <a:pt x="238458" y="61285"/>
                </a:lnTo>
                <a:lnTo>
                  <a:pt x="229358" y="73910"/>
                </a:lnTo>
                <a:lnTo>
                  <a:pt x="224413" y="97477"/>
                </a:lnTo>
                <a:lnTo>
                  <a:pt x="208631" y="110155"/>
                </a:lnTo>
                <a:lnTo>
                  <a:pt x="208631" y="110208"/>
                </a:lnTo>
                <a:lnTo>
                  <a:pt x="201687" y="144348"/>
                </a:lnTo>
                <a:lnTo>
                  <a:pt x="196585" y="140087"/>
                </a:lnTo>
                <a:lnTo>
                  <a:pt x="190851" y="123306"/>
                </a:lnTo>
                <a:lnTo>
                  <a:pt x="174964" y="100108"/>
                </a:lnTo>
                <a:lnTo>
                  <a:pt x="174859" y="99897"/>
                </a:lnTo>
                <a:lnTo>
                  <a:pt x="165758" y="116678"/>
                </a:lnTo>
                <a:lnTo>
                  <a:pt x="160129" y="108682"/>
                </a:lnTo>
                <a:lnTo>
                  <a:pt x="159972" y="108577"/>
                </a:lnTo>
                <a:lnTo>
                  <a:pt x="153869" y="112312"/>
                </a:lnTo>
                <a:lnTo>
                  <a:pt x="140508" y="95952"/>
                </a:lnTo>
                <a:lnTo>
                  <a:pt x="140403" y="95899"/>
                </a:lnTo>
                <a:lnTo>
                  <a:pt x="134300" y="100265"/>
                </a:lnTo>
                <a:lnTo>
                  <a:pt x="129303" y="89692"/>
                </a:lnTo>
                <a:lnTo>
                  <a:pt x="119308" y="109629"/>
                </a:lnTo>
                <a:lnTo>
                  <a:pt x="112312" y="104105"/>
                </a:lnTo>
                <a:lnTo>
                  <a:pt x="105157" y="111312"/>
                </a:lnTo>
                <a:lnTo>
                  <a:pt x="100212" y="150608"/>
                </a:lnTo>
                <a:lnTo>
                  <a:pt x="93321" y="172860"/>
                </a:lnTo>
                <a:lnTo>
                  <a:pt x="83537" y="146032"/>
                </a:lnTo>
                <a:lnTo>
                  <a:pt x="83431" y="145874"/>
                </a:lnTo>
                <a:lnTo>
                  <a:pt x="77645" y="150345"/>
                </a:lnTo>
                <a:lnTo>
                  <a:pt x="72595" y="131776"/>
                </a:lnTo>
                <a:lnTo>
                  <a:pt x="64231" y="152344"/>
                </a:lnTo>
                <a:lnTo>
                  <a:pt x="51763" y="161287"/>
                </a:lnTo>
                <a:lnTo>
                  <a:pt x="43083" y="177542"/>
                </a:lnTo>
                <a:lnTo>
                  <a:pt x="37507" y="169388"/>
                </a:lnTo>
                <a:lnTo>
                  <a:pt x="23462" y="188063"/>
                </a:lnTo>
                <a:lnTo>
                  <a:pt x="14256" y="175175"/>
                </a:lnTo>
                <a:lnTo>
                  <a:pt x="14151" y="175070"/>
                </a:lnTo>
                <a:lnTo>
                  <a:pt x="0" y="186748"/>
                </a:lnTo>
                <a:lnTo>
                  <a:pt x="210" y="187011"/>
                </a:lnTo>
                <a:lnTo>
                  <a:pt x="14098" y="175490"/>
                </a:lnTo>
                <a:lnTo>
                  <a:pt x="23462" y="188642"/>
                </a:lnTo>
                <a:lnTo>
                  <a:pt x="37507" y="169967"/>
                </a:lnTo>
                <a:lnTo>
                  <a:pt x="43083" y="178226"/>
                </a:lnTo>
                <a:lnTo>
                  <a:pt x="51974" y="161550"/>
                </a:lnTo>
                <a:lnTo>
                  <a:pt x="64494" y="152607"/>
                </a:lnTo>
                <a:lnTo>
                  <a:pt x="72542" y="132828"/>
                </a:lnTo>
                <a:lnTo>
                  <a:pt x="77487" y="150924"/>
                </a:lnTo>
                <a:lnTo>
                  <a:pt x="83326" y="146400"/>
                </a:lnTo>
                <a:lnTo>
                  <a:pt x="93321" y="173912"/>
                </a:lnTo>
                <a:lnTo>
                  <a:pt x="100475" y="150661"/>
                </a:lnTo>
                <a:lnTo>
                  <a:pt x="105473" y="111470"/>
                </a:lnTo>
                <a:lnTo>
                  <a:pt x="112312" y="104474"/>
                </a:lnTo>
                <a:lnTo>
                  <a:pt x="119413" y="110155"/>
                </a:lnTo>
                <a:lnTo>
                  <a:pt x="129303" y="90481"/>
                </a:lnTo>
                <a:lnTo>
                  <a:pt x="134090" y="100634"/>
                </a:lnTo>
                <a:lnTo>
                  <a:pt x="134195" y="100791"/>
                </a:lnTo>
                <a:lnTo>
                  <a:pt x="140350" y="96267"/>
                </a:lnTo>
                <a:lnTo>
                  <a:pt x="153817" y="112733"/>
                </a:lnTo>
                <a:lnTo>
                  <a:pt x="159919" y="109050"/>
                </a:lnTo>
                <a:lnTo>
                  <a:pt x="165863" y="117309"/>
                </a:lnTo>
                <a:lnTo>
                  <a:pt x="174911" y="100476"/>
                </a:lnTo>
                <a:lnTo>
                  <a:pt x="190483" y="123411"/>
                </a:lnTo>
                <a:lnTo>
                  <a:pt x="196374" y="140192"/>
                </a:lnTo>
                <a:lnTo>
                  <a:pt x="196374" y="140245"/>
                </a:lnTo>
                <a:lnTo>
                  <a:pt x="201845" y="144927"/>
                </a:lnTo>
                <a:lnTo>
                  <a:pt x="208894" y="110365"/>
                </a:lnTo>
                <a:lnTo>
                  <a:pt x="224623" y="97740"/>
                </a:lnTo>
                <a:lnTo>
                  <a:pt x="224676" y="97635"/>
                </a:lnTo>
                <a:lnTo>
                  <a:pt x="229673" y="74121"/>
                </a:lnTo>
                <a:lnTo>
                  <a:pt x="238721" y="61443"/>
                </a:lnTo>
                <a:lnTo>
                  <a:pt x="245455" y="40927"/>
                </a:lnTo>
                <a:lnTo>
                  <a:pt x="249032" y="37771"/>
                </a:lnTo>
                <a:lnTo>
                  <a:pt x="254503" y="58392"/>
                </a:lnTo>
                <a:lnTo>
                  <a:pt x="254608" y="58865"/>
                </a:lnTo>
                <a:lnTo>
                  <a:pt x="261710" y="39664"/>
                </a:lnTo>
                <a:lnTo>
                  <a:pt x="265445" y="45241"/>
                </a:lnTo>
                <a:lnTo>
                  <a:pt x="276439" y="21411"/>
                </a:lnTo>
                <a:lnTo>
                  <a:pt x="283856" y="842"/>
                </a:lnTo>
                <a:lnTo>
                  <a:pt x="289853" y="14309"/>
                </a:lnTo>
                <a:lnTo>
                  <a:pt x="297481" y="28933"/>
                </a:lnTo>
                <a:lnTo>
                  <a:pt x="297744" y="28723"/>
                </a:lnTo>
                <a:lnTo>
                  <a:pt x="290169" y="14204"/>
                </a:lnTo>
                <a:lnTo>
                  <a:pt x="283856"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8" name="Google Shape;248;p18"/>
          <p:cNvGrpSpPr/>
          <p:nvPr/>
        </p:nvGrpSpPr>
        <p:grpSpPr>
          <a:xfrm rot="5547522" flipH="1">
            <a:off x="320091" y="4360510"/>
            <a:ext cx="495385" cy="477885"/>
            <a:chOff x="3881575" y="2684100"/>
            <a:chExt cx="495375" cy="477875"/>
          </a:xfrm>
        </p:grpSpPr>
        <p:sp>
          <p:nvSpPr>
            <p:cNvPr id="249" name="Google Shape;249;p18"/>
            <p:cNvSpPr/>
            <p:nvPr/>
          </p:nvSpPr>
          <p:spPr>
            <a:xfrm>
              <a:off x="4195125" y="2684100"/>
              <a:ext cx="181825" cy="165150"/>
            </a:xfrm>
            <a:custGeom>
              <a:avLst/>
              <a:gdLst/>
              <a:ahLst/>
              <a:cxnLst/>
              <a:rect l="l" t="t" r="r" b="b"/>
              <a:pathLst>
                <a:path w="7273" h="6606" extrusionOk="0">
                  <a:moveTo>
                    <a:pt x="3636" y="1"/>
                  </a:moveTo>
                  <a:cubicBezTo>
                    <a:pt x="2769" y="1"/>
                    <a:pt x="1935" y="368"/>
                    <a:pt x="1301" y="968"/>
                  </a:cubicBezTo>
                  <a:cubicBezTo>
                    <a:pt x="1" y="2269"/>
                    <a:pt x="1" y="4371"/>
                    <a:pt x="1301" y="5638"/>
                  </a:cubicBezTo>
                  <a:cubicBezTo>
                    <a:pt x="1935" y="6272"/>
                    <a:pt x="2803" y="6606"/>
                    <a:pt x="3636" y="6606"/>
                  </a:cubicBezTo>
                  <a:cubicBezTo>
                    <a:pt x="4470" y="6606"/>
                    <a:pt x="5304" y="6272"/>
                    <a:pt x="5971" y="5638"/>
                  </a:cubicBezTo>
                  <a:cubicBezTo>
                    <a:pt x="7272" y="4371"/>
                    <a:pt x="7272" y="2269"/>
                    <a:pt x="5971" y="968"/>
                  </a:cubicBezTo>
                  <a:cubicBezTo>
                    <a:pt x="5338" y="368"/>
                    <a:pt x="4504" y="1"/>
                    <a:pt x="36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18"/>
            <p:cNvSpPr/>
            <p:nvPr/>
          </p:nvSpPr>
          <p:spPr>
            <a:xfrm>
              <a:off x="3881575" y="2997675"/>
              <a:ext cx="180975" cy="164300"/>
            </a:xfrm>
            <a:custGeom>
              <a:avLst/>
              <a:gdLst/>
              <a:ahLst/>
              <a:cxnLst/>
              <a:rect l="l" t="t" r="r" b="b"/>
              <a:pathLst>
                <a:path w="7239" h="6572" extrusionOk="0">
                  <a:moveTo>
                    <a:pt x="3636" y="0"/>
                  </a:moveTo>
                  <a:cubicBezTo>
                    <a:pt x="2736" y="0"/>
                    <a:pt x="1902" y="334"/>
                    <a:pt x="1301" y="934"/>
                  </a:cubicBezTo>
                  <a:cubicBezTo>
                    <a:pt x="0" y="2235"/>
                    <a:pt x="0" y="4337"/>
                    <a:pt x="1301" y="5604"/>
                  </a:cubicBezTo>
                  <a:cubicBezTo>
                    <a:pt x="1902" y="6238"/>
                    <a:pt x="2802" y="6572"/>
                    <a:pt x="3636" y="6572"/>
                  </a:cubicBezTo>
                  <a:cubicBezTo>
                    <a:pt x="4470" y="6572"/>
                    <a:pt x="5337" y="6271"/>
                    <a:pt x="5971" y="5604"/>
                  </a:cubicBezTo>
                  <a:cubicBezTo>
                    <a:pt x="7239" y="4337"/>
                    <a:pt x="7239" y="2235"/>
                    <a:pt x="5971" y="934"/>
                  </a:cubicBezTo>
                  <a:cubicBezTo>
                    <a:pt x="5337" y="334"/>
                    <a:pt x="4503" y="0"/>
                    <a:pt x="36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8"/>
            <p:cNvSpPr/>
            <p:nvPr/>
          </p:nvSpPr>
          <p:spPr>
            <a:xfrm>
              <a:off x="3990825" y="2783350"/>
              <a:ext cx="272700" cy="272725"/>
            </a:xfrm>
            <a:custGeom>
              <a:avLst/>
              <a:gdLst/>
              <a:ahLst/>
              <a:cxnLst/>
              <a:rect l="l" t="t" r="r" b="b"/>
              <a:pathLst>
                <a:path w="10908" h="10909" extrusionOk="0">
                  <a:moveTo>
                    <a:pt x="9774" y="0"/>
                  </a:moveTo>
                  <a:lnTo>
                    <a:pt x="0" y="9774"/>
                  </a:lnTo>
                  <a:lnTo>
                    <a:pt x="1134" y="10908"/>
                  </a:lnTo>
                  <a:lnTo>
                    <a:pt x="10908" y="1135"/>
                  </a:lnTo>
                  <a:lnTo>
                    <a:pt x="97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2" name="Google Shape;252;p18"/>
          <p:cNvGrpSpPr/>
          <p:nvPr/>
        </p:nvGrpSpPr>
        <p:grpSpPr>
          <a:xfrm>
            <a:off x="318425" y="445013"/>
            <a:ext cx="1297450" cy="477875"/>
            <a:chOff x="318425" y="357163"/>
            <a:chExt cx="1297450" cy="477875"/>
          </a:xfrm>
        </p:grpSpPr>
        <p:grpSp>
          <p:nvGrpSpPr>
            <p:cNvPr id="253" name="Google Shape;253;p18"/>
            <p:cNvGrpSpPr/>
            <p:nvPr/>
          </p:nvGrpSpPr>
          <p:grpSpPr>
            <a:xfrm rot="10800000" flipH="1">
              <a:off x="455850" y="467250"/>
              <a:ext cx="1160025" cy="257725"/>
              <a:chOff x="3464600" y="3479675"/>
              <a:chExt cx="1160025" cy="257725"/>
            </a:xfrm>
          </p:grpSpPr>
          <p:sp>
            <p:nvSpPr>
              <p:cNvPr id="254" name="Google Shape;254;p18"/>
              <p:cNvSpPr/>
              <p:nvPr/>
            </p:nvSpPr>
            <p:spPr>
              <a:xfrm>
                <a:off x="3464600" y="3479675"/>
                <a:ext cx="1021600" cy="198500"/>
              </a:xfrm>
              <a:custGeom>
                <a:avLst/>
                <a:gdLst/>
                <a:ahLst/>
                <a:cxnLst/>
                <a:rect l="l" t="t" r="r" b="b"/>
                <a:pathLst>
                  <a:path w="40864" h="7940" extrusionOk="0">
                    <a:moveTo>
                      <a:pt x="1" y="1"/>
                    </a:moveTo>
                    <a:lnTo>
                      <a:pt x="1" y="1602"/>
                    </a:lnTo>
                    <a:lnTo>
                      <a:pt x="15845" y="1602"/>
                    </a:lnTo>
                    <a:lnTo>
                      <a:pt x="26319" y="7940"/>
                    </a:lnTo>
                    <a:lnTo>
                      <a:pt x="40863" y="7940"/>
                    </a:lnTo>
                    <a:lnTo>
                      <a:pt x="40863" y="6339"/>
                    </a:lnTo>
                    <a:lnTo>
                      <a:pt x="26720" y="6339"/>
                    </a:lnTo>
                    <a:lnTo>
                      <a:pt x="1631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18"/>
              <p:cNvSpPr/>
              <p:nvPr/>
            </p:nvSpPr>
            <p:spPr>
              <a:xfrm>
                <a:off x="4458650" y="3572250"/>
                <a:ext cx="165975" cy="165150"/>
              </a:xfrm>
              <a:custGeom>
                <a:avLst/>
                <a:gdLst/>
                <a:ahLst/>
                <a:cxnLst/>
                <a:rect l="l" t="t" r="r" b="b"/>
                <a:pathLst>
                  <a:path w="6639" h="6606" extrusionOk="0">
                    <a:moveTo>
                      <a:pt x="3303" y="1602"/>
                    </a:moveTo>
                    <a:cubicBezTo>
                      <a:pt x="4270" y="1602"/>
                      <a:pt x="5004" y="2369"/>
                      <a:pt x="5004" y="3303"/>
                    </a:cubicBezTo>
                    <a:cubicBezTo>
                      <a:pt x="5004" y="4270"/>
                      <a:pt x="4270" y="5004"/>
                      <a:pt x="3303" y="5004"/>
                    </a:cubicBezTo>
                    <a:cubicBezTo>
                      <a:pt x="2335" y="5004"/>
                      <a:pt x="1602" y="4270"/>
                      <a:pt x="1602" y="3303"/>
                    </a:cubicBezTo>
                    <a:cubicBezTo>
                      <a:pt x="1602" y="2369"/>
                      <a:pt x="2335" y="1602"/>
                      <a:pt x="3303" y="1602"/>
                    </a:cubicBezTo>
                    <a:close/>
                    <a:moveTo>
                      <a:pt x="3303" y="0"/>
                    </a:moveTo>
                    <a:cubicBezTo>
                      <a:pt x="1501" y="0"/>
                      <a:pt x="0" y="1468"/>
                      <a:pt x="0" y="3303"/>
                    </a:cubicBezTo>
                    <a:cubicBezTo>
                      <a:pt x="0" y="5104"/>
                      <a:pt x="1468" y="6605"/>
                      <a:pt x="3303" y="6605"/>
                    </a:cubicBezTo>
                    <a:cubicBezTo>
                      <a:pt x="5137" y="6605"/>
                      <a:pt x="6638" y="5104"/>
                      <a:pt x="6605" y="3303"/>
                    </a:cubicBezTo>
                    <a:cubicBezTo>
                      <a:pt x="6605" y="1501"/>
                      <a:pt x="5137" y="0"/>
                      <a:pt x="330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6" name="Google Shape;256;p18"/>
            <p:cNvGrpSpPr/>
            <p:nvPr/>
          </p:nvGrpSpPr>
          <p:grpSpPr>
            <a:xfrm>
              <a:off x="318425" y="357163"/>
              <a:ext cx="495375" cy="477875"/>
              <a:chOff x="3881575" y="2684100"/>
              <a:chExt cx="495375" cy="477875"/>
            </a:xfrm>
          </p:grpSpPr>
          <p:sp>
            <p:nvSpPr>
              <p:cNvPr id="257" name="Google Shape;257;p18"/>
              <p:cNvSpPr/>
              <p:nvPr/>
            </p:nvSpPr>
            <p:spPr>
              <a:xfrm>
                <a:off x="4195125" y="2684100"/>
                <a:ext cx="181825" cy="165150"/>
              </a:xfrm>
              <a:custGeom>
                <a:avLst/>
                <a:gdLst/>
                <a:ahLst/>
                <a:cxnLst/>
                <a:rect l="l" t="t" r="r" b="b"/>
                <a:pathLst>
                  <a:path w="7273" h="6606" extrusionOk="0">
                    <a:moveTo>
                      <a:pt x="3636" y="1"/>
                    </a:moveTo>
                    <a:cubicBezTo>
                      <a:pt x="2769" y="1"/>
                      <a:pt x="1935" y="368"/>
                      <a:pt x="1301" y="968"/>
                    </a:cubicBezTo>
                    <a:cubicBezTo>
                      <a:pt x="1" y="2269"/>
                      <a:pt x="1" y="4371"/>
                      <a:pt x="1301" y="5638"/>
                    </a:cubicBezTo>
                    <a:cubicBezTo>
                      <a:pt x="1935" y="6272"/>
                      <a:pt x="2803" y="6606"/>
                      <a:pt x="3636" y="6606"/>
                    </a:cubicBezTo>
                    <a:cubicBezTo>
                      <a:pt x="4470" y="6606"/>
                      <a:pt x="5304" y="6272"/>
                      <a:pt x="5971" y="5638"/>
                    </a:cubicBezTo>
                    <a:cubicBezTo>
                      <a:pt x="7272" y="4371"/>
                      <a:pt x="7272" y="2269"/>
                      <a:pt x="5971" y="968"/>
                    </a:cubicBezTo>
                    <a:cubicBezTo>
                      <a:pt x="5338" y="368"/>
                      <a:pt x="4504" y="1"/>
                      <a:pt x="363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8"/>
              <p:cNvSpPr/>
              <p:nvPr/>
            </p:nvSpPr>
            <p:spPr>
              <a:xfrm>
                <a:off x="3881575" y="2997675"/>
                <a:ext cx="180975" cy="164300"/>
              </a:xfrm>
              <a:custGeom>
                <a:avLst/>
                <a:gdLst/>
                <a:ahLst/>
                <a:cxnLst/>
                <a:rect l="l" t="t" r="r" b="b"/>
                <a:pathLst>
                  <a:path w="7239" h="6572" extrusionOk="0">
                    <a:moveTo>
                      <a:pt x="3636" y="0"/>
                    </a:moveTo>
                    <a:cubicBezTo>
                      <a:pt x="2736" y="0"/>
                      <a:pt x="1902" y="334"/>
                      <a:pt x="1301" y="934"/>
                    </a:cubicBezTo>
                    <a:cubicBezTo>
                      <a:pt x="0" y="2235"/>
                      <a:pt x="0" y="4337"/>
                      <a:pt x="1301" y="5604"/>
                    </a:cubicBezTo>
                    <a:cubicBezTo>
                      <a:pt x="1902" y="6238"/>
                      <a:pt x="2802" y="6572"/>
                      <a:pt x="3636" y="6572"/>
                    </a:cubicBezTo>
                    <a:cubicBezTo>
                      <a:pt x="4470" y="6572"/>
                      <a:pt x="5337" y="6271"/>
                      <a:pt x="5971" y="5604"/>
                    </a:cubicBezTo>
                    <a:cubicBezTo>
                      <a:pt x="7239" y="4337"/>
                      <a:pt x="7239" y="2235"/>
                      <a:pt x="5971" y="934"/>
                    </a:cubicBezTo>
                    <a:cubicBezTo>
                      <a:pt x="5337" y="334"/>
                      <a:pt x="4503" y="0"/>
                      <a:pt x="363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18"/>
              <p:cNvSpPr/>
              <p:nvPr/>
            </p:nvSpPr>
            <p:spPr>
              <a:xfrm>
                <a:off x="3990825" y="2783350"/>
                <a:ext cx="272700" cy="272725"/>
              </a:xfrm>
              <a:custGeom>
                <a:avLst/>
                <a:gdLst/>
                <a:ahLst/>
                <a:cxnLst/>
                <a:rect l="l" t="t" r="r" b="b"/>
                <a:pathLst>
                  <a:path w="10908" h="10909" extrusionOk="0">
                    <a:moveTo>
                      <a:pt x="9774" y="0"/>
                    </a:moveTo>
                    <a:lnTo>
                      <a:pt x="0" y="9774"/>
                    </a:lnTo>
                    <a:lnTo>
                      <a:pt x="1134" y="10908"/>
                    </a:lnTo>
                    <a:lnTo>
                      <a:pt x="10908" y="1135"/>
                    </a:lnTo>
                    <a:lnTo>
                      <a:pt x="97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60" name="Google Shape;260;p18"/>
          <p:cNvGrpSpPr/>
          <p:nvPr/>
        </p:nvGrpSpPr>
        <p:grpSpPr>
          <a:xfrm rot="8100000" flipH="1">
            <a:off x="8237857" y="4360514"/>
            <a:ext cx="495370" cy="477870"/>
            <a:chOff x="3881575" y="2684100"/>
            <a:chExt cx="495375" cy="477875"/>
          </a:xfrm>
        </p:grpSpPr>
        <p:sp>
          <p:nvSpPr>
            <p:cNvPr id="261" name="Google Shape;261;p18"/>
            <p:cNvSpPr/>
            <p:nvPr/>
          </p:nvSpPr>
          <p:spPr>
            <a:xfrm>
              <a:off x="4195125" y="2684100"/>
              <a:ext cx="181825" cy="165150"/>
            </a:xfrm>
            <a:custGeom>
              <a:avLst/>
              <a:gdLst/>
              <a:ahLst/>
              <a:cxnLst/>
              <a:rect l="l" t="t" r="r" b="b"/>
              <a:pathLst>
                <a:path w="7273" h="6606" extrusionOk="0">
                  <a:moveTo>
                    <a:pt x="3636" y="1"/>
                  </a:moveTo>
                  <a:cubicBezTo>
                    <a:pt x="2769" y="1"/>
                    <a:pt x="1935" y="368"/>
                    <a:pt x="1301" y="968"/>
                  </a:cubicBezTo>
                  <a:cubicBezTo>
                    <a:pt x="1" y="2269"/>
                    <a:pt x="1" y="4371"/>
                    <a:pt x="1301" y="5638"/>
                  </a:cubicBezTo>
                  <a:cubicBezTo>
                    <a:pt x="1935" y="6272"/>
                    <a:pt x="2803" y="6606"/>
                    <a:pt x="3636" y="6606"/>
                  </a:cubicBezTo>
                  <a:cubicBezTo>
                    <a:pt x="4470" y="6606"/>
                    <a:pt x="5304" y="6272"/>
                    <a:pt x="5971" y="5638"/>
                  </a:cubicBezTo>
                  <a:cubicBezTo>
                    <a:pt x="7272" y="4371"/>
                    <a:pt x="7272" y="2269"/>
                    <a:pt x="5971" y="968"/>
                  </a:cubicBezTo>
                  <a:cubicBezTo>
                    <a:pt x="5338" y="368"/>
                    <a:pt x="4504" y="1"/>
                    <a:pt x="363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8"/>
            <p:cNvSpPr/>
            <p:nvPr/>
          </p:nvSpPr>
          <p:spPr>
            <a:xfrm>
              <a:off x="3881575" y="2997675"/>
              <a:ext cx="180975" cy="164300"/>
            </a:xfrm>
            <a:custGeom>
              <a:avLst/>
              <a:gdLst/>
              <a:ahLst/>
              <a:cxnLst/>
              <a:rect l="l" t="t" r="r" b="b"/>
              <a:pathLst>
                <a:path w="7239" h="6572" extrusionOk="0">
                  <a:moveTo>
                    <a:pt x="3636" y="0"/>
                  </a:moveTo>
                  <a:cubicBezTo>
                    <a:pt x="2736" y="0"/>
                    <a:pt x="1902" y="334"/>
                    <a:pt x="1301" y="934"/>
                  </a:cubicBezTo>
                  <a:cubicBezTo>
                    <a:pt x="0" y="2235"/>
                    <a:pt x="0" y="4337"/>
                    <a:pt x="1301" y="5604"/>
                  </a:cubicBezTo>
                  <a:cubicBezTo>
                    <a:pt x="1902" y="6238"/>
                    <a:pt x="2802" y="6572"/>
                    <a:pt x="3636" y="6572"/>
                  </a:cubicBezTo>
                  <a:cubicBezTo>
                    <a:pt x="4470" y="6572"/>
                    <a:pt x="5337" y="6271"/>
                    <a:pt x="5971" y="5604"/>
                  </a:cubicBezTo>
                  <a:cubicBezTo>
                    <a:pt x="7239" y="4337"/>
                    <a:pt x="7239" y="2235"/>
                    <a:pt x="5971" y="934"/>
                  </a:cubicBezTo>
                  <a:cubicBezTo>
                    <a:pt x="5337" y="334"/>
                    <a:pt x="4503" y="0"/>
                    <a:pt x="363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18"/>
            <p:cNvSpPr/>
            <p:nvPr/>
          </p:nvSpPr>
          <p:spPr>
            <a:xfrm>
              <a:off x="3990825" y="2783350"/>
              <a:ext cx="272700" cy="272725"/>
            </a:xfrm>
            <a:custGeom>
              <a:avLst/>
              <a:gdLst/>
              <a:ahLst/>
              <a:cxnLst/>
              <a:rect l="l" t="t" r="r" b="b"/>
              <a:pathLst>
                <a:path w="10908" h="10909" extrusionOk="0">
                  <a:moveTo>
                    <a:pt x="9774" y="0"/>
                  </a:moveTo>
                  <a:lnTo>
                    <a:pt x="0" y="9774"/>
                  </a:lnTo>
                  <a:lnTo>
                    <a:pt x="1134" y="10908"/>
                  </a:lnTo>
                  <a:lnTo>
                    <a:pt x="10908" y="1135"/>
                  </a:lnTo>
                  <a:lnTo>
                    <a:pt x="977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4" name="Google Shape;264;p18"/>
          <p:cNvSpPr txBox="1">
            <a:spLocks noGrp="1"/>
          </p:cNvSpPr>
          <p:nvPr>
            <p:ph type="title"/>
          </p:nvPr>
        </p:nvSpPr>
        <p:spPr>
          <a:xfrm>
            <a:off x="4602150" y="445025"/>
            <a:ext cx="3828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65" name="Google Shape;265;p18"/>
          <p:cNvSpPr txBox="1">
            <a:spLocks noGrp="1"/>
          </p:cNvSpPr>
          <p:nvPr>
            <p:ph type="subTitle" idx="1"/>
          </p:nvPr>
        </p:nvSpPr>
        <p:spPr>
          <a:xfrm>
            <a:off x="4602175" y="1579800"/>
            <a:ext cx="3828600" cy="24411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1600"/>
              <a:buFont typeface="Nunito"/>
              <a:buNone/>
              <a:defRPr sz="1600"/>
            </a:lvl1pPr>
            <a:lvl2pPr lvl="1">
              <a:spcBef>
                <a:spcPts val="0"/>
              </a:spcBef>
              <a:spcAft>
                <a:spcPts val="0"/>
              </a:spcAft>
              <a:buClr>
                <a:schemeClr val="lt1"/>
              </a:buClr>
              <a:buSzPts val="1600"/>
              <a:buFont typeface="Nunito"/>
              <a:buNone/>
              <a:defRPr/>
            </a:lvl2pPr>
            <a:lvl3pPr lvl="2">
              <a:spcBef>
                <a:spcPts val="0"/>
              </a:spcBef>
              <a:spcAft>
                <a:spcPts val="0"/>
              </a:spcAft>
              <a:buClr>
                <a:schemeClr val="lt1"/>
              </a:buClr>
              <a:buSzPts val="1600"/>
              <a:buFont typeface="Nunito"/>
              <a:buNone/>
              <a:defRPr/>
            </a:lvl3pPr>
            <a:lvl4pPr lvl="3">
              <a:spcBef>
                <a:spcPts val="0"/>
              </a:spcBef>
              <a:spcAft>
                <a:spcPts val="0"/>
              </a:spcAft>
              <a:buClr>
                <a:schemeClr val="lt1"/>
              </a:buClr>
              <a:buSzPts val="1600"/>
              <a:buFont typeface="Nunito"/>
              <a:buNone/>
              <a:defRPr/>
            </a:lvl4pPr>
            <a:lvl5pPr lvl="4">
              <a:spcBef>
                <a:spcPts val="0"/>
              </a:spcBef>
              <a:spcAft>
                <a:spcPts val="0"/>
              </a:spcAft>
              <a:buClr>
                <a:schemeClr val="lt1"/>
              </a:buClr>
              <a:buSzPts val="1600"/>
              <a:buFont typeface="Nunito"/>
              <a:buNone/>
              <a:defRPr/>
            </a:lvl5pPr>
            <a:lvl6pPr lvl="5">
              <a:spcBef>
                <a:spcPts val="0"/>
              </a:spcBef>
              <a:spcAft>
                <a:spcPts val="0"/>
              </a:spcAft>
              <a:buClr>
                <a:schemeClr val="lt1"/>
              </a:buClr>
              <a:buSzPts val="1600"/>
              <a:buFont typeface="Nunito"/>
              <a:buNone/>
              <a:defRPr/>
            </a:lvl6pPr>
            <a:lvl7pPr lvl="6">
              <a:spcBef>
                <a:spcPts val="0"/>
              </a:spcBef>
              <a:spcAft>
                <a:spcPts val="0"/>
              </a:spcAft>
              <a:buClr>
                <a:schemeClr val="lt1"/>
              </a:buClr>
              <a:buSzPts val="1600"/>
              <a:buFont typeface="Nunito"/>
              <a:buNone/>
              <a:defRPr/>
            </a:lvl7pPr>
            <a:lvl8pPr lvl="7">
              <a:spcBef>
                <a:spcPts val="0"/>
              </a:spcBef>
              <a:spcAft>
                <a:spcPts val="0"/>
              </a:spcAft>
              <a:buClr>
                <a:schemeClr val="lt1"/>
              </a:buClr>
              <a:buSzPts val="1600"/>
              <a:buFont typeface="Nunito"/>
              <a:buNone/>
              <a:defRPr/>
            </a:lvl8pPr>
            <a:lvl9pPr lvl="8">
              <a:spcBef>
                <a:spcPts val="0"/>
              </a:spcBef>
              <a:spcAft>
                <a:spcPts val="0"/>
              </a:spcAft>
              <a:buClr>
                <a:schemeClr val="lt1"/>
              </a:buClr>
              <a:buSzPts val="1600"/>
              <a:buFont typeface="Nunito"/>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One column text 1">
  <p:cSld name="CUSTOM_4">
    <p:spTree>
      <p:nvGrpSpPr>
        <p:cNvPr id="1" name="Shape 334"/>
        <p:cNvGrpSpPr/>
        <p:nvPr/>
      </p:nvGrpSpPr>
      <p:grpSpPr>
        <a:xfrm>
          <a:off x="0" y="0"/>
          <a:ext cx="0" cy="0"/>
          <a:chOff x="0" y="0"/>
          <a:chExt cx="0" cy="0"/>
        </a:xfrm>
      </p:grpSpPr>
      <p:sp>
        <p:nvSpPr>
          <p:cNvPr id="335" name="Google Shape;335;p24"/>
          <p:cNvSpPr/>
          <p:nvPr/>
        </p:nvSpPr>
        <p:spPr>
          <a:xfrm>
            <a:off x="0" y="180725"/>
            <a:ext cx="9143718" cy="4716050"/>
          </a:xfrm>
          <a:custGeom>
            <a:avLst/>
            <a:gdLst/>
            <a:ahLst/>
            <a:cxnLst/>
            <a:rect l="l" t="t" r="r" b="b"/>
            <a:pathLst>
              <a:path w="297744" h="188642" extrusionOk="0">
                <a:moveTo>
                  <a:pt x="283856" y="0"/>
                </a:moveTo>
                <a:lnTo>
                  <a:pt x="276123" y="21305"/>
                </a:lnTo>
                <a:lnTo>
                  <a:pt x="265445" y="44609"/>
                </a:lnTo>
                <a:lnTo>
                  <a:pt x="261657" y="38928"/>
                </a:lnTo>
                <a:lnTo>
                  <a:pt x="254661" y="57813"/>
                </a:lnTo>
                <a:lnTo>
                  <a:pt x="249295" y="37350"/>
                </a:lnTo>
                <a:lnTo>
                  <a:pt x="249242" y="37087"/>
                </a:lnTo>
                <a:lnTo>
                  <a:pt x="245139" y="40717"/>
                </a:lnTo>
                <a:lnTo>
                  <a:pt x="238458" y="61285"/>
                </a:lnTo>
                <a:lnTo>
                  <a:pt x="229358" y="73910"/>
                </a:lnTo>
                <a:lnTo>
                  <a:pt x="224413" y="97477"/>
                </a:lnTo>
                <a:lnTo>
                  <a:pt x="208631" y="110155"/>
                </a:lnTo>
                <a:lnTo>
                  <a:pt x="208631" y="110208"/>
                </a:lnTo>
                <a:lnTo>
                  <a:pt x="201687" y="144348"/>
                </a:lnTo>
                <a:lnTo>
                  <a:pt x="196585" y="140087"/>
                </a:lnTo>
                <a:lnTo>
                  <a:pt x="190851" y="123306"/>
                </a:lnTo>
                <a:lnTo>
                  <a:pt x="174964" y="100108"/>
                </a:lnTo>
                <a:lnTo>
                  <a:pt x="174859" y="99897"/>
                </a:lnTo>
                <a:lnTo>
                  <a:pt x="165758" y="116678"/>
                </a:lnTo>
                <a:lnTo>
                  <a:pt x="160129" y="108682"/>
                </a:lnTo>
                <a:lnTo>
                  <a:pt x="159972" y="108577"/>
                </a:lnTo>
                <a:lnTo>
                  <a:pt x="153869" y="112312"/>
                </a:lnTo>
                <a:lnTo>
                  <a:pt x="140508" y="95952"/>
                </a:lnTo>
                <a:lnTo>
                  <a:pt x="140403" y="95899"/>
                </a:lnTo>
                <a:lnTo>
                  <a:pt x="134300" y="100265"/>
                </a:lnTo>
                <a:lnTo>
                  <a:pt x="129303" y="89692"/>
                </a:lnTo>
                <a:lnTo>
                  <a:pt x="119308" y="109629"/>
                </a:lnTo>
                <a:lnTo>
                  <a:pt x="112312" y="104105"/>
                </a:lnTo>
                <a:lnTo>
                  <a:pt x="105157" y="111312"/>
                </a:lnTo>
                <a:lnTo>
                  <a:pt x="100212" y="150608"/>
                </a:lnTo>
                <a:lnTo>
                  <a:pt x="93321" y="172860"/>
                </a:lnTo>
                <a:lnTo>
                  <a:pt x="83537" y="146032"/>
                </a:lnTo>
                <a:lnTo>
                  <a:pt x="83431" y="145874"/>
                </a:lnTo>
                <a:lnTo>
                  <a:pt x="77645" y="150345"/>
                </a:lnTo>
                <a:lnTo>
                  <a:pt x="72595" y="131776"/>
                </a:lnTo>
                <a:lnTo>
                  <a:pt x="64231" y="152344"/>
                </a:lnTo>
                <a:lnTo>
                  <a:pt x="51763" y="161287"/>
                </a:lnTo>
                <a:lnTo>
                  <a:pt x="43083" y="177542"/>
                </a:lnTo>
                <a:lnTo>
                  <a:pt x="37507" y="169388"/>
                </a:lnTo>
                <a:lnTo>
                  <a:pt x="23462" y="188063"/>
                </a:lnTo>
                <a:lnTo>
                  <a:pt x="14256" y="175175"/>
                </a:lnTo>
                <a:lnTo>
                  <a:pt x="14151" y="175070"/>
                </a:lnTo>
                <a:lnTo>
                  <a:pt x="0" y="186748"/>
                </a:lnTo>
                <a:lnTo>
                  <a:pt x="210" y="187011"/>
                </a:lnTo>
                <a:lnTo>
                  <a:pt x="14098" y="175490"/>
                </a:lnTo>
                <a:lnTo>
                  <a:pt x="23462" y="188642"/>
                </a:lnTo>
                <a:lnTo>
                  <a:pt x="37507" y="169967"/>
                </a:lnTo>
                <a:lnTo>
                  <a:pt x="43083" y="178226"/>
                </a:lnTo>
                <a:lnTo>
                  <a:pt x="51974" y="161550"/>
                </a:lnTo>
                <a:lnTo>
                  <a:pt x="64494" y="152607"/>
                </a:lnTo>
                <a:lnTo>
                  <a:pt x="72542" y="132828"/>
                </a:lnTo>
                <a:lnTo>
                  <a:pt x="77487" y="150924"/>
                </a:lnTo>
                <a:lnTo>
                  <a:pt x="83326" y="146400"/>
                </a:lnTo>
                <a:lnTo>
                  <a:pt x="93321" y="173912"/>
                </a:lnTo>
                <a:lnTo>
                  <a:pt x="100475" y="150661"/>
                </a:lnTo>
                <a:lnTo>
                  <a:pt x="105473" y="111470"/>
                </a:lnTo>
                <a:lnTo>
                  <a:pt x="112312" y="104474"/>
                </a:lnTo>
                <a:lnTo>
                  <a:pt x="119413" y="110155"/>
                </a:lnTo>
                <a:lnTo>
                  <a:pt x="129303" y="90481"/>
                </a:lnTo>
                <a:lnTo>
                  <a:pt x="134090" y="100634"/>
                </a:lnTo>
                <a:lnTo>
                  <a:pt x="134195" y="100791"/>
                </a:lnTo>
                <a:lnTo>
                  <a:pt x="140350" y="96267"/>
                </a:lnTo>
                <a:lnTo>
                  <a:pt x="153817" y="112733"/>
                </a:lnTo>
                <a:lnTo>
                  <a:pt x="159919" y="109050"/>
                </a:lnTo>
                <a:lnTo>
                  <a:pt x="165863" y="117309"/>
                </a:lnTo>
                <a:lnTo>
                  <a:pt x="174911" y="100476"/>
                </a:lnTo>
                <a:lnTo>
                  <a:pt x="190483" y="123411"/>
                </a:lnTo>
                <a:lnTo>
                  <a:pt x="196374" y="140192"/>
                </a:lnTo>
                <a:lnTo>
                  <a:pt x="196374" y="140245"/>
                </a:lnTo>
                <a:lnTo>
                  <a:pt x="201845" y="144927"/>
                </a:lnTo>
                <a:lnTo>
                  <a:pt x="208894" y="110365"/>
                </a:lnTo>
                <a:lnTo>
                  <a:pt x="224623" y="97740"/>
                </a:lnTo>
                <a:lnTo>
                  <a:pt x="224676" y="97635"/>
                </a:lnTo>
                <a:lnTo>
                  <a:pt x="229673" y="74121"/>
                </a:lnTo>
                <a:lnTo>
                  <a:pt x="238721" y="61443"/>
                </a:lnTo>
                <a:lnTo>
                  <a:pt x="245455" y="40927"/>
                </a:lnTo>
                <a:lnTo>
                  <a:pt x="249032" y="37771"/>
                </a:lnTo>
                <a:lnTo>
                  <a:pt x="254503" y="58392"/>
                </a:lnTo>
                <a:lnTo>
                  <a:pt x="254608" y="58865"/>
                </a:lnTo>
                <a:lnTo>
                  <a:pt x="261710" y="39664"/>
                </a:lnTo>
                <a:lnTo>
                  <a:pt x="265445" y="45241"/>
                </a:lnTo>
                <a:lnTo>
                  <a:pt x="276439" y="21411"/>
                </a:lnTo>
                <a:lnTo>
                  <a:pt x="283856" y="842"/>
                </a:lnTo>
                <a:lnTo>
                  <a:pt x="289853" y="14309"/>
                </a:lnTo>
                <a:lnTo>
                  <a:pt x="297481" y="28933"/>
                </a:lnTo>
                <a:lnTo>
                  <a:pt x="297744" y="28723"/>
                </a:lnTo>
                <a:lnTo>
                  <a:pt x="290169" y="14204"/>
                </a:lnTo>
                <a:lnTo>
                  <a:pt x="283856"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6" name="Google Shape;336;p24"/>
          <p:cNvGrpSpPr/>
          <p:nvPr/>
        </p:nvGrpSpPr>
        <p:grpSpPr>
          <a:xfrm rot="5400000" flipH="1">
            <a:off x="8237827" y="4360472"/>
            <a:ext cx="495375" cy="477875"/>
            <a:chOff x="3881575" y="2684100"/>
            <a:chExt cx="495375" cy="477875"/>
          </a:xfrm>
        </p:grpSpPr>
        <p:sp>
          <p:nvSpPr>
            <p:cNvPr id="337" name="Google Shape;337;p24"/>
            <p:cNvSpPr/>
            <p:nvPr/>
          </p:nvSpPr>
          <p:spPr>
            <a:xfrm>
              <a:off x="4195125" y="2684100"/>
              <a:ext cx="181825" cy="165150"/>
            </a:xfrm>
            <a:custGeom>
              <a:avLst/>
              <a:gdLst/>
              <a:ahLst/>
              <a:cxnLst/>
              <a:rect l="l" t="t" r="r" b="b"/>
              <a:pathLst>
                <a:path w="7273" h="6606" extrusionOk="0">
                  <a:moveTo>
                    <a:pt x="3636" y="1"/>
                  </a:moveTo>
                  <a:cubicBezTo>
                    <a:pt x="2769" y="1"/>
                    <a:pt x="1935" y="368"/>
                    <a:pt x="1301" y="968"/>
                  </a:cubicBezTo>
                  <a:cubicBezTo>
                    <a:pt x="1" y="2269"/>
                    <a:pt x="1" y="4371"/>
                    <a:pt x="1301" y="5638"/>
                  </a:cubicBezTo>
                  <a:cubicBezTo>
                    <a:pt x="1935" y="6272"/>
                    <a:pt x="2803" y="6606"/>
                    <a:pt x="3636" y="6606"/>
                  </a:cubicBezTo>
                  <a:cubicBezTo>
                    <a:pt x="4470" y="6606"/>
                    <a:pt x="5304" y="6272"/>
                    <a:pt x="5971" y="5638"/>
                  </a:cubicBezTo>
                  <a:cubicBezTo>
                    <a:pt x="7272" y="4371"/>
                    <a:pt x="7272" y="2269"/>
                    <a:pt x="5971" y="968"/>
                  </a:cubicBezTo>
                  <a:cubicBezTo>
                    <a:pt x="5338" y="368"/>
                    <a:pt x="4504" y="1"/>
                    <a:pt x="36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24"/>
            <p:cNvSpPr/>
            <p:nvPr/>
          </p:nvSpPr>
          <p:spPr>
            <a:xfrm>
              <a:off x="3881575" y="2997675"/>
              <a:ext cx="180975" cy="164300"/>
            </a:xfrm>
            <a:custGeom>
              <a:avLst/>
              <a:gdLst/>
              <a:ahLst/>
              <a:cxnLst/>
              <a:rect l="l" t="t" r="r" b="b"/>
              <a:pathLst>
                <a:path w="7239" h="6572" extrusionOk="0">
                  <a:moveTo>
                    <a:pt x="3636" y="0"/>
                  </a:moveTo>
                  <a:cubicBezTo>
                    <a:pt x="2736" y="0"/>
                    <a:pt x="1902" y="334"/>
                    <a:pt x="1301" y="934"/>
                  </a:cubicBezTo>
                  <a:cubicBezTo>
                    <a:pt x="0" y="2235"/>
                    <a:pt x="0" y="4337"/>
                    <a:pt x="1301" y="5604"/>
                  </a:cubicBezTo>
                  <a:cubicBezTo>
                    <a:pt x="1902" y="6238"/>
                    <a:pt x="2802" y="6572"/>
                    <a:pt x="3636" y="6572"/>
                  </a:cubicBezTo>
                  <a:cubicBezTo>
                    <a:pt x="4470" y="6572"/>
                    <a:pt x="5337" y="6271"/>
                    <a:pt x="5971" y="5604"/>
                  </a:cubicBezTo>
                  <a:cubicBezTo>
                    <a:pt x="7239" y="4337"/>
                    <a:pt x="7239" y="2235"/>
                    <a:pt x="5971" y="934"/>
                  </a:cubicBezTo>
                  <a:cubicBezTo>
                    <a:pt x="5337" y="334"/>
                    <a:pt x="4503" y="0"/>
                    <a:pt x="36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24"/>
            <p:cNvSpPr/>
            <p:nvPr/>
          </p:nvSpPr>
          <p:spPr>
            <a:xfrm>
              <a:off x="3990825" y="2783350"/>
              <a:ext cx="272700" cy="272725"/>
            </a:xfrm>
            <a:custGeom>
              <a:avLst/>
              <a:gdLst/>
              <a:ahLst/>
              <a:cxnLst/>
              <a:rect l="l" t="t" r="r" b="b"/>
              <a:pathLst>
                <a:path w="10908" h="10909" extrusionOk="0">
                  <a:moveTo>
                    <a:pt x="9774" y="0"/>
                  </a:moveTo>
                  <a:lnTo>
                    <a:pt x="0" y="9774"/>
                  </a:lnTo>
                  <a:lnTo>
                    <a:pt x="1134" y="10908"/>
                  </a:lnTo>
                  <a:lnTo>
                    <a:pt x="10908" y="1135"/>
                  </a:lnTo>
                  <a:lnTo>
                    <a:pt x="977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0" name="Google Shape;340;p24"/>
          <p:cNvGrpSpPr/>
          <p:nvPr/>
        </p:nvGrpSpPr>
        <p:grpSpPr>
          <a:xfrm>
            <a:off x="318425" y="445013"/>
            <a:ext cx="1297450" cy="477875"/>
            <a:chOff x="318425" y="357163"/>
            <a:chExt cx="1297450" cy="477875"/>
          </a:xfrm>
        </p:grpSpPr>
        <p:grpSp>
          <p:nvGrpSpPr>
            <p:cNvPr id="341" name="Google Shape;341;p24"/>
            <p:cNvGrpSpPr/>
            <p:nvPr/>
          </p:nvGrpSpPr>
          <p:grpSpPr>
            <a:xfrm rot="10800000" flipH="1">
              <a:off x="455850" y="467250"/>
              <a:ext cx="1160025" cy="257725"/>
              <a:chOff x="3464600" y="3479675"/>
              <a:chExt cx="1160025" cy="257725"/>
            </a:xfrm>
          </p:grpSpPr>
          <p:sp>
            <p:nvSpPr>
              <p:cNvPr id="342" name="Google Shape;342;p24"/>
              <p:cNvSpPr/>
              <p:nvPr/>
            </p:nvSpPr>
            <p:spPr>
              <a:xfrm>
                <a:off x="3464600" y="3479675"/>
                <a:ext cx="1021600" cy="198500"/>
              </a:xfrm>
              <a:custGeom>
                <a:avLst/>
                <a:gdLst/>
                <a:ahLst/>
                <a:cxnLst/>
                <a:rect l="l" t="t" r="r" b="b"/>
                <a:pathLst>
                  <a:path w="40864" h="7940" extrusionOk="0">
                    <a:moveTo>
                      <a:pt x="1" y="1"/>
                    </a:moveTo>
                    <a:lnTo>
                      <a:pt x="1" y="1602"/>
                    </a:lnTo>
                    <a:lnTo>
                      <a:pt x="15845" y="1602"/>
                    </a:lnTo>
                    <a:lnTo>
                      <a:pt x="26319" y="7940"/>
                    </a:lnTo>
                    <a:lnTo>
                      <a:pt x="40863" y="7940"/>
                    </a:lnTo>
                    <a:lnTo>
                      <a:pt x="40863" y="6339"/>
                    </a:lnTo>
                    <a:lnTo>
                      <a:pt x="26720" y="6339"/>
                    </a:lnTo>
                    <a:lnTo>
                      <a:pt x="1631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24"/>
              <p:cNvSpPr/>
              <p:nvPr/>
            </p:nvSpPr>
            <p:spPr>
              <a:xfrm>
                <a:off x="4458650" y="3572250"/>
                <a:ext cx="165975" cy="165150"/>
              </a:xfrm>
              <a:custGeom>
                <a:avLst/>
                <a:gdLst/>
                <a:ahLst/>
                <a:cxnLst/>
                <a:rect l="l" t="t" r="r" b="b"/>
                <a:pathLst>
                  <a:path w="6639" h="6606" extrusionOk="0">
                    <a:moveTo>
                      <a:pt x="3303" y="1602"/>
                    </a:moveTo>
                    <a:cubicBezTo>
                      <a:pt x="4270" y="1602"/>
                      <a:pt x="5004" y="2369"/>
                      <a:pt x="5004" y="3303"/>
                    </a:cubicBezTo>
                    <a:cubicBezTo>
                      <a:pt x="5004" y="4270"/>
                      <a:pt x="4270" y="5004"/>
                      <a:pt x="3303" y="5004"/>
                    </a:cubicBezTo>
                    <a:cubicBezTo>
                      <a:pt x="2335" y="5004"/>
                      <a:pt x="1602" y="4270"/>
                      <a:pt x="1602" y="3303"/>
                    </a:cubicBezTo>
                    <a:cubicBezTo>
                      <a:pt x="1602" y="2369"/>
                      <a:pt x="2335" y="1602"/>
                      <a:pt x="3303" y="1602"/>
                    </a:cubicBezTo>
                    <a:close/>
                    <a:moveTo>
                      <a:pt x="3303" y="0"/>
                    </a:moveTo>
                    <a:cubicBezTo>
                      <a:pt x="1501" y="0"/>
                      <a:pt x="0" y="1468"/>
                      <a:pt x="0" y="3303"/>
                    </a:cubicBezTo>
                    <a:cubicBezTo>
                      <a:pt x="0" y="5104"/>
                      <a:pt x="1468" y="6605"/>
                      <a:pt x="3303" y="6605"/>
                    </a:cubicBezTo>
                    <a:cubicBezTo>
                      <a:pt x="5137" y="6605"/>
                      <a:pt x="6638" y="5104"/>
                      <a:pt x="6605" y="3303"/>
                    </a:cubicBezTo>
                    <a:cubicBezTo>
                      <a:pt x="6605" y="1501"/>
                      <a:pt x="5137" y="0"/>
                      <a:pt x="330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4" name="Google Shape;344;p24"/>
            <p:cNvGrpSpPr/>
            <p:nvPr/>
          </p:nvGrpSpPr>
          <p:grpSpPr>
            <a:xfrm>
              <a:off x="318425" y="357163"/>
              <a:ext cx="495375" cy="477875"/>
              <a:chOff x="3881575" y="2684100"/>
              <a:chExt cx="495375" cy="477875"/>
            </a:xfrm>
          </p:grpSpPr>
          <p:sp>
            <p:nvSpPr>
              <p:cNvPr id="345" name="Google Shape;345;p24"/>
              <p:cNvSpPr/>
              <p:nvPr/>
            </p:nvSpPr>
            <p:spPr>
              <a:xfrm>
                <a:off x="4195125" y="2684100"/>
                <a:ext cx="181825" cy="165150"/>
              </a:xfrm>
              <a:custGeom>
                <a:avLst/>
                <a:gdLst/>
                <a:ahLst/>
                <a:cxnLst/>
                <a:rect l="l" t="t" r="r" b="b"/>
                <a:pathLst>
                  <a:path w="7273" h="6606" extrusionOk="0">
                    <a:moveTo>
                      <a:pt x="3636" y="1"/>
                    </a:moveTo>
                    <a:cubicBezTo>
                      <a:pt x="2769" y="1"/>
                      <a:pt x="1935" y="368"/>
                      <a:pt x="1301" y="968"/>
                    </a:cubicBezTo>
                    <a:cubicBezTo>
                      <a:pt x="1" y="2269"/>
                      <a:pt x="1" y="4371"/>
                      <a:pt x="1301" y="5638"/>
                    </a:cubicBezTo>
                    <a:cubicBezTo>
                      <a:pt x="1935" y="6272"/>
                      <a:pt x="2803" y="6606"/>
                      <a:pt x="3636" y="6606"/>
                    </a:cubicBezTo>
                    <a:cubicBezTo>
                      <a:pt x="4470" y="6606"/>
                      <a:pt x="5304" y="6272"/>
                      <a:pt x="5971" y="5638"/>
                    </a:cubicBezTo>
                    <a:cubicBezTo>
                      <a:pt x="7272" y="4371"/>
                      <a:pt x="7272" y="2269"/>
                      <a:pt x="5971" y="968"/>
                    </a:cubicBezTo>
                    <a:cubicBezTo>
                      <a:pt x="5338" y="368"/>
                      <a:pt x="4504" y="1"/>
                      <a:pt x="363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24"/>
              <p:cNvSpPr/>
              <p:nvPr/>
            </p:nvSpPr>
            <p:spPr>
              <a:xfrm>
                <a:off x="3881575" y="2997675"/>
                <a:ext cx="180975" cy="164300"/>
              </a:xfrm>
              <a:custGeom>
                <a:avLst/>
                <a:gdLst/>
                <a:ahLst/>
                <a:cxnLst/>
                <a:rect l="l" t="t" r="r" b="b"/>
                <a:pathLst>
                  <a:path w="7239" h="6572" extrusionOk="0">
                    <a:moveTo>
                      <a:pt x="3636" y="0"/>
                    </a:moveTo>
                    <a:cubicBezTo>
                      <a:pt x="2736" y="0"/>
                      <a:pt x="1902" y="334"/>
                      <a:pt x="1301" y="934"/>
                    </a:cubicBezTo>
                    <a:cubicBezTo>
                      <a:pt x="0" y="2235"/>
                      <a:pt x="0" y="4337"/>
                      <a:pt x="1301" y="5604"/>
                    </a:cubicBezTo>
                    <a:cubicBezTo>
                      <a:pt x="1902" y="6238"/>
                      <a:pt x="2802" y="6572"/>
                      <a:pt x="3636" y="6572"/>
                    </a:cubicBezTo>
                    <a:cubicBezTo>
                      <a:pt x="4470" y="6572"/>
                      <a:pt x="5337" y="6271"/>
                      <a:pt x="5971" y="5604"/>
                    </a:cubicBezTo>
                    <a:cubicBezTo>
                      <a:pt x="7239" y="4337"/>
                      <a:pt x="7239" y="2235"/>
                      <a:pt x="5971" y="934"/>
                    </a:cubicBezTo>
                    <a:cubicBezTo>
                      <a:pt x="5337" y="334"/>
                      <a:pt x="4503" y="0"/>
                      <a:pt x="363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24"/>
              <p:cNvSpPr/>
              <p:nvPr/>
            </p:nvSpPr>
            <p:spPr>
              <a:xfrm>
                <a:off x="3990825" y="2783350"/>
                <a:ext cx="272700" cy="272725"/>
              </a:xfrm>
              <a:custGeom>
                <a:avLst/>
                <a:gdLst/>
                <a:ahLst/>
                <a:cxnLst/>
                <a:rect l="l" t="t" r="r" b="b"/>
                <a:pathLst>
                  <a:path w="10908" h="10909" extrusionOk="0">
                    <a:moveTo>
                      <a:pt x="9774" y="0"/>
                    </a:moveTo>
                    <a:lnTo>
                      <a:pt x="0" y="9774"/>
                    </a:lnTo>
                    <a:lnTo>
                      <a:pt x="1134" y="10908"/>
                    </a:lnTo>
                    <a:lnTo>
                      <a:pt x="10908" y="1135"/>
                    </a:lnTo>
                    <a:lnTo>
                      <a:pt x="97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48" name="Google Shape;348;p24"/>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349" name="Google Shape;349;p24"/>
          <p:cNvSpPr txBox="1">
            <a:spLocks noGrp="1"/>
          </p:cNvSpPr>
          <p:nvPr>
            <p:ph type="subTitle" idx="1"/>
          </p:nvPr>
        </p:nvSpPr>
        <p:spPr>
          <a:xfrm>
            <a:off x="5164025" y="2159475"/>
            <a:ext cx="3266400" cy="1203000"/>
          </a:xfrm>
          <a:prstGeom prst="rect">
            <a:avLst/>
          </a:prstGeom>
        </p:spPr>
        <p:txBody>
          <a:bodyPr spcFirstLastPara="1" wrap="square" lIns="91425" tIns="91425" rIns="91425" bIns="91425" anchor="t" anchorCtr="0">
            <a:noAutofit/>
          </a:bodyPr>
          <a:lstStyle>
            <a:lvl1pPr lvl="0" algn="r">
              <a:spcBef>
                <a:spcPts val="0"/>
              </a:spcBef>
              <a:spcAft>
                <a:spcPts val="0"/>
              </a:spcAft>
              <a:buSzPts val="1600"/>
              <a:buNone/>
              <a:defRPr sz="1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hree columns">
  <p:cSld name="CUSTOM_1">
    <p:spTree>
      <p:nvGrpSpPr>
        <p:cNvPr id="1" name="Shape 429"/>
        <p:cNvGrpSpPr/>
        <p:nvPr/>
      </p:nvGrpSpPr>
      <p:grpSpPr>
        <a:xfrm>
          <a:off x="0" y="0"/>
          <a:ext cx="0" cy="0"/>
          <a:chOff x="0" y="0"/>
          <a:chExt cx="0" cy="0"/>
        </a:xfrm>
      </p:grpSpPr>
      <p:sp>
        <p:nvSpPr>
          <p:cNvPr id="430" name="Google Shape;430;p29"/>
          <p:cNvSpPr/>
          <p:nvPr/>
        </p:nvSpPr>
        <p:spPr>
          <a:xfrm flipH="1">
            <a:off x="138" y="213725"/>
            <a:ext cx="9143718" cy="4716050"/>
          </a:xfrm>
          <a:custGeom>
            <a:avLst/>
            <a:gdLst/>
            <a:ahLst/>
            <a:cxnLst/>
            <a:rect l="l" t="t" r="r" b="b"/>
            <a:pathLst>
              <a:path w="297744" h="188642" extrusionOk="0">
                <a:moveTo>
                  <a:pt x="283856" y="0"/>
                </a:moveTo>
                <a:lnTo>
                  <a:pt x="276123" y="21305"/>
                </a:lnTo>
                <a:lnTo>
                  <a:pt x="265445" y="44609"/>
                </a:lnTo>
                <a:lnTo>
                  <a:pt x="261657" y="38928"/>
                </a:lnTo>
                <a:lnTo>
                  <a:pt x="254661" y="57813"/>
                </a:lnTo>
                <a:lnTo>
                  <a:pt x="249295" y="37350"/>
                </a:lnTo>
                <a:lnTo>
                  <a:pt x="249242" y="37087"/>
                </a:lnTo>
                <a:lnTo>
                  <a:pt x="245139" y="40717"/>
                </a:lnTo>
                <a:lnTo>
                  <a:pt x="238458" y="61285"/>
                </a:lnTo>
                <a:lnTo>
                  <a:pt x="229358" y="73910"/>
                </a:lnTo>
                <a:lnTo>
                  <a:pt x="224413" y="97477"/>
                </a:lnTo>
                <a:lnTo>
                  <a:pt x="208631" y="110155"/>
                </a:lnTo>
                <a:lnTo>
                  <a:pt x="208631" y="110208"/>
                </a:lnTo>
                <a:lnTo>
                  <a:pt x="201687" y="144348"/>
                </a:lnTo>
                <a:lnTo>
                  <a:pt x="196585" y="140087"/>
                </a:lnTo>
                <a:lnTo>
                  <a:pt x="190851" y="123306"/>
                </a:lnTo>
                <a:lnTo>
                  <a:pt x="174964" y="100108"/>
                </a:lnTo>
                <a:lnTo>
                  <a:pt x="174859" y="99897"/>
                </a:lnTo>
                <a:lnTo>
                  <a:pt x="165758" y="116678"/>
                </a:lnTo>
                <a:lnTo>
                  <a:pt x="160129" y="108682"/>
                </a:lnTo>
                <a:lnTo>
                  <a:pt x="159972" y="108577"/>
                </a:lnTo>
                <a:lnTo>
                  <a:pt x="153869" y="112312"/>
                </a:lnTo>
                <a:lnTo>
                  <a:pt x="140508" y="95952"/>
                </a:lnTo>
                <a:lnTo>
                  <a:pt x="140403" y="95899"/>
                </a:lnTo>
                <a:lnTo>
                  <a:pt x="134300" y="100265"/>
                </a:lnTo>
                <a:lnTo>
                  <a:pt x="129303" y="89692"/>
                </a:lnTo>
                <a:lnTo>
                  <a:pt x="119308" y="109629"/>
                </a:lnTo>
                <a:lnTo>
                  <a:pt x="112312" y="104105"/>
                </a:lnTo>
                <a:lnTo>
                  <a:pt x="105157" y="111312"/>
                </a:lnTo>
                <a:lnTo>
                  <a:pt x="100212" y="150608"/>
                </a:lnTo>
                <a:lnTo>
                  <a:pt x="93321" y="172860"/>
                </a:lnTo>
                <a:lnTo>
                  <a:pt x="83537" y="146032"/>
                </a:lnTo>
                <a:lnTo>
                  <a:pt x="83431" y="145874"/>
                </a:lnTo>
                <a:lnTo>
                  <a:pt x="77645" y="150345"/>
                </a:lnTo>
                <a:lnTo>
                  <a:pt x="72595" y="131776"/>
                </a:lnTo>
                <a:lnTo>
                  <a:pt x="64231" y="152344"/>
                </a:lnTo>
                <a:lnTo>
                  <a:pt x="51763" y="161287"/>
                </a:lnTo>
                <a:lnTo>
                  <a:pt x="43083" y="177542"/>
                </a:lnTo>
                <a:lnTo>
                  <a:pt x="37507" y="169388"/>
                </a:lnTo>
                <a:lnTo>
                  <a:pt x="23462" y="188063"/>
                </a:lnTo>
                <a:lnTo>
                  <a:pt x="14256" y="175175"/>
                </a:lnTo>
                <a:lnTo>
                  <a:pt x="14151" y="175070"/>
                </a:lnTo>
                <a:lnTo>
                  <a:pt x="0" y="186748"/>
                </a:lnTo>
                <a:lnTo>
                  <a:pt x="210" y="187011"/>
                </a:lnTo>
                <a:lnTo>
                  <a:pt x="14098" y="175490"/>
                </a:lnTo>
                <a:lnTo>
                  <a:pt x="23462" y="188642"/>
                </a:lnTo>
                <a:lnTo>
                  <a:pt x="37507" y="169967"/>
                </a:lnTo>
                <a:lnTo>
                  <a:pt x="43083" y="178226"/>
                </a:lnTo>
                <a:lnTo>
                  <a:pt x="51974" y="161550"/>
                </a:lnTo>
                <a:lnTo>
                  <a:pt x="64494" y="152607"/>
                </a:lnTo>
                <a:lnTo>
                  <a:pt x="72542" y="132828"/>
                </a:lnTo>
                <a:lnTo>
                  <a:pt x="77487" y="150924"/>
                </a:lnTo>
                <a:lnTo>
                  <a:pt x="83326" y="146400"/>
                </a:lnTo>
                <a:lnTo>
                  <a:pt x="93321" y="173912"/>
                </a:lnTo>
                <a:lnTo>
                  <a:pt x="100475" y="150661"/>
                </a:lnTo>
                <a:lnTo>
                  <a:pt x="105473" y="111470"/>
                </a:lnTo>
                <a:lnTo>
                  <a:pt x="112312" y="104474"/>
                </a:lnTo>
                <a:lnTo>
                  <a:pt x="119413" y="110155"/>
                </a:lnTo>
                <a:lnTo>
                  <a:pt x="129303" y="90481"/>
                </a:lnTo>
                <a:lnTo>
                  <a:pt x="134090" y="100634"/>
                </a:lnTo>
                <a:lnTo>
                  <a:pt x="134195" y="100791"/>
                </a:lnTo>
                <a:lnTo>
                  <a:pt x="140350" y="96267"/>
                </a:lnTo>
                <a:lnTo>
                  <a:pt x="153817" y="112733"/>
                </a:lnTo>
                <a:lnTo>
                  <a:pt x="159919" y="109050"/>
                </a:lnTo>
                <a:lnTo>
                  <a:pt x="165863" y="117309"/>
                </a:lnTo>
                <a:lnTo>
                  <a:pt x="174911" y="100476"/>
                </a:lnTo>
                <a:lnTo>
                  <a:pt x="190483" y="123411"/>
                </a:lnTo>
                <a:lnTo>
                  <a:pt x="196374" y="140192"/>
                </a:lnTo>
                <a:lnTo>
                  <a:pt x="196374" y="140245"/>
                </a:lnTo>
                <a:lnTo>
                  <a:pt x="201845" y="144927"/>
                </a:lnTo>
                <a:lnTo>
                  <a:pt x="208894" y="110365"/>
                </a:lnTo>
                <a:lnTo>
                  <a:pt x="224623" y="97740"/>
                </a:lnTo>
                <a:lnTo>
                  <a:pt x="224676" y="97635"/>
                </a:lnTo>
                <a:lnTo>
                  <a:pt x="229673" y="74121"/>
                </a:lnTo>
                <a:lnTo>
                  <a:pt x="238721" y="61443"/>
                </a:lnTo>
                <a:lnTo>
                  <a:pt x="245455" y="40927"/>
                </a:lnTo>
                <a:lnTo>
                  <a:pt x="249032" y="37771"/>
                </a:lnTo>
                <a:lnTo>
                  <a:pt x="254503" y="58392"/>
                </a:lnTo>
                <a:lnTo>
                  <a:pt x="254608" y="58865"/>
                </a:lnTo>
                <a:lnTo>
                  <a:pt x="261710" y="39664"/>
                </a:lnTo>
                <a:lnTo>
                  <a:pt x="265445" y="45241"/>
                </a:lnTo>
                <a:lnTo>
                  <a:pt x="276439" y="21411"/>
                </a:lnTo>
                <a:lnTo>
                  <a:pt x="283856" y="842"/>
                </a:lnTo>
                <a:lnTo>
                  <a:pt x="289853" y="14309"/>
                </a:lnTo>
                <a:lnTo>
                  <a:pt x="297481" y="28933"/>
                </a:lnTo>
                <a:lnTo>
                  <a:pt x="297744" y="28723"/>
                </a:lnTo>
                <a:lnTo>
                  <a:pt x="290169" y="14204"/>
                </a:lnTo>
                <a:lnTo>
                  <a:pt x="283856"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31" name="Google Shape;431;p29"/>
          <p:cNvGrpSpPr/>
          <p:nvPr/>
        </p:nvGrpSpPr>
        <p:grpSpPr>
          <a:xfrm rot="8100000" flipH="1">
            <a:off x="8237857" y="4360514"/>
            <a:ext cx="495370" cy="477870"/>
            <a:chOff x="3881575" y="2684100"/>
            <a:chExt cx="495375" cy="477875"/>
          </a:xfrm>
        </p:grpSpPr>
        <p:sp>
          <p:nvSpPr>
            <p:cNvPr id="432" name="Google Shape;432;p29"/>
            <p:cNvSpPr/>
            <p:nvPr/>
          </p:nvSpPr>
          <p:spPr>
            <a:xfrm>
              <a:off x="4195125" y="2684100"/>
              <a:ext cx="181825" cy="165150"/>
            </a:xfrm>
            <a:custGeom>
              <a:avLst/>
              <a:gdLst/>
              <a:ahLst/>
              <a:cxnLst/>
              <a:rect l="l" t="t" r="r" b="b"/>
              <a:pathLst>
                <a:path w="7273" h="6606" extrusionOk="0">
                  <a:moveTo>
                    <a:pt x="3636" y="1"/>
                  </a:moveTo>
                  <a:cubicBezTo>
                    <a:pt x="2769" y="1"/>
                    <a:pt x="1935" y="368"/>
                    <a:pt x="1301" y="968"/>
                  </a:cubicBezTo>
                  <a:cubicBezTo>
                    <a:pt x="1" y="2269"/>
                    <a:pt x="1" y="4371"/>
                    <a:pt x="1301" y="5638"/>
                  </a:cubicBezTo>
                  <a:cubicBezTo>
                    <a:pt x="1935" y="6272"/>
                    <a:pt x="2803" y="6606"/>
                    <a:pt x="3636" y="6606"/>
                  </a:cubicBezTo>
                  <a:cubicBezTo>
                    <a:pt x="4470" y="6606"/>
                    <a:pt x="5304" y="6272"/>
                    <a:pt x="5971" y="5638"/>
                  </a:cubicBezTo>
                  <a:cubicBezTo>
                    <a:pt x="7272" y="4371"/>
                    <a:pt x="7272" y="2269"/>
                    <a:pt x="5971" y="968"/>
                  </a:cubicBezTo>
                  <a:cubicBezTo>
                    <a:pt x="5338" y="368"/>
                    <a:pt x="4504" y="1"/>
                    <a:pt x="36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29"/>
            <p:cNvSpPr/>
            <p:nvPr/>
          </p:nvSpPr>
          <p:spPr>
            <a:xfrm>
              <a:off x="3881575" y="2997675"/>
              <a:ext cx="180975" cy="164300"/>
            </a:xfrm>
            <a:custGeom>
              <a:avLst/>
              <a:gdLst/>
              <a:ahLst/>
              <a:cxnLst/>
              <a:rect l="l" t="t" r="r" b="b"/>
              <a:pathLst>
                <a:path w="7239" h="6572" extrusionOk="0">
                  <a:moveTo>
                    <a:pt x="3636" y="0"/>
                  </a:moveTo>
                  <a:cubicBezTo>
                    <a:pt x="2736" y="0"/>
                    <a:pt x="1902" y="334"/>
                    <a:pt x="1301" y="934"/>
                  </a:cubicBezTo>
                  <a:cubicBezTo>
                    <a:pt x="0" y="2235"/>
                    <a:pt x="0" y="4337"/>
                    <a:pt x="1301" y="5604"/>
                  </a:cubicBezTo>
                  <a:cubicBezTo>
                    <a:pt x="1902" y="6238"/>
                    <a:pt x="2802" y="6572"/>
                    <a:pt x="3636" y="6572"/>
                  </a:cubicBezTo>
                  <a:cubicBezTo>
                    <a:pt x="4470" y="6572"/>
                    <a:pt x="5337" y="6271"/>
                    <a:pt x="5971" y="5604"/>
                  </a:cubicBezTo>
                  <a:cubicBezTo>
                    <a:pt x="7239" y="4337"/>
                    <a:pt x="7239" y="2235"/>
                    <a:pt x="5971" y="934"/>
                  </a:cubicBezTo>
                  <a:cubicBezTo>
                    <a:pt x="5337" y="334"/>
                    <a:pt x="4503" y="0"/>
                    <a:pt x="36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29"/>
            <p:cNvSpPr/>
            <p:nvPr/>
          </p:nvSpPr>
          <p:spPr>
            <a:xfrm>
              <a:off x="3990825" y="2783350"/>
              <a:ext cx="272700" cy="272725"/>
            </a:xfrm>
            <a:custGeom>
              <a:avLst/>
              <a:gdLst/>
              <a:ahLst/>
              <a:cxnLst/>
              <a:rect l="l" t="t" r="r" b="b"/>
              <a:pathLst>
                <a:path w="10908" h="10909" extrusionOk="0">
                  <a:moveTo>
                    <a:pt x="9774" y="0"/>
                  </a:moveTo>
                  <a:lnTo>
                    <a:pt x="0" y="9774"/>
                  </a:lnTo>
                  <a:lnTo>
                    <a:pt x="1134" y="10908"/>
                  </a:lnTo>
                  <a:lnTo>
                    <a:pt x="10908" y="1135"/>
                  </a:lnTo>
                  <a:lnTo>
                    <a:pt x="97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5" name="Google Shape;435;p29"/>
          <p:cNvGrpSpPr/>
          <p:nvPr/>
        </p:nvGrpSpPr>
        <p:grpSpPr>
          <a:xfrm>
            <a:off x="7545300" y="445025"/>
            <a:ext cx="1297450" cy="477875"/>
            <a:chOff x="7164300" y="445025"/>
            <a:chExt cx="1297450" cy="477875"/>
          </a:xfrm>
        </p:grpSpPr>
        <p:grpSp>
          <p:nvGrpSpPr>
            <p:cNvPr id="436" name="Google Shape;436;p29"/>
            <p:cNvGrpSpPr/>
            <p:nvPr/>
          </p:nvGrpSpPr>
          <p:grpSpPr>
            <a:xfrm flipH="1">
              <a:off x="7164300" y="555088"/>
              <a:ext cx="1160025" cy="257725"/>
              <a:chOff x="3464600" y="3479675"/>
              <a:chExt cx="1160025" cy="257725"/>
            </a:xfrm>
          </p:grpSpPr>
          <p:sp>
            <p:nvSpPr>
              <p:cNvPr id="437" name="Google Shape;437;p29"/>
              <p:cNvSpPr/>
              <p:nvPr/>
            </p:nvSpPr>
            <p:spPr>
              <a:xfrm>
                <a:off x="3464600" y="3479675"/>
                <a:ext cx="1021600" cy="198500"/>
              </a:xfrm>
              <a:custGeom>
                <a:avLst/>
                <a:gdLst/>
                <a:ahLst/>
                <a:cxnLst/>
                <a:rect l="l" t="t" r="r" b="b"/>
                <a:pathLst>
                  <a:path w="40864" h="7940" extrusionOk="0">
                    <a:moveTo>
                      <a:pt x="1" y="1"/>
                    </a:moveTo>
                    <a:lnTo>
                      <a:pt x="1" y="1602"/>
                    </a:lnTo>
                    <a:lnTo>
                      <a:pt x="15845" y="1602"/>
                    </a:lnTo>
                    <a:lnTo>
                      <a:pt x="26319" y="7940"/>
                    </a:lnTo>
                    <a:lnTo>
                      <a:pt x="40863" y="7940"/>
                    </a:lnTo>
                    <a:lnTo>
                      <a:pt x="40863" y="6339"/>
                    </a:lnTo>
                    <a:lnTo>
                      <a:pt x="26720" y="6339"/>
                    </a:lnTo>
                    <a:lnTo>
                      <a:pt x="1631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9"/>
              <p:cNvSpPr/>
              <p:nvPr/>
            </p:nvSpPr>
            <p:spPr>
              <a:xfrm>
                <a:off x="4458650" y="3572250"/>
                <a:ext cx="165975" cy="165150"/>
              </a:xfrm>
              <a:custGeom>
                <a:avLst/>
                <a:gdLst/>
                <a:ahLst/>
                <a:cxnLst/>
                <a:rect l="l" t="t" r="r" b="b"/>
                <a:pathLst>
                  <a:path w="6639" h="6606" extrusionOk="0">
                    <a:moveTo>
                      <a:pt x="3303" y="1602"/>
                    </a:moveTo>
                    <a:cubicBezTo>
                      <a:pt x="4270" y="1602"/>
                      <a:pt x="5004" y="2369"/>
                      <a:pt x="5004" y="3303"/>
                    </a:cubicBezTo>
                    <a:cubicBezTo>
                      <a:pt x="5004" y="4270"/>
                      <a:pt x="4270" y="5004"/>
                      <a:pt x="3303" y="5004"/>
                    </a:cubicBezTo>
                    <a:cubicBezTo>
                      <a:pt x="2335" y="5004"/>
                      <a:pt x="1602" y="4270"/>
                      <a:pt x="1602" y="3303"/>
                    </a:cubicBezTo>
                    <a:cubicBezTo>
                      <a:pt x="1602" y="2369"/>
                      <a:pt x="2335" y="1602"/>
                      <a:pt x="3303" y="1602"/>
                    </a:cubicBezTo>
                    <a:close/>
                    <a:moveTo>
                      <a:pt x="3303" y="0"/>
                    </a:moveTo>
                    <a:cubicBezTo>
                      <a:pt x="1501" y="0"/>
                      <a:pt x="0" y="1468"/>
                      <a:pt x="0" y="3303"/>
                    </a:cubicBezTo>
                    <a:cubicBezTo>
                      <a:pt x="0" y="5104"/>
                      <a:pt x="1468" y="6605"/>
                      <a:pt x="3303" y="6605"/>
                    </a:cubicBezTo>
                    <a:cubicBezTo>
                      <a:pt x="5137" y="6605"/>
                      <a:pt x="6638" y="5104"/>
                      <a:pt x="6605" y="3303"/>
                    </a:cubicBezTo>
                    <a:cubicBezTo>
                      <a:pt x="6605" y="1501"/>
                      <a:pt x="5137" y="0"/>
                      <a:pt x="33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9" name="Google Shape;439;p29"/>
            <p:cNvGrpSpPr/>
            <p:nvPr/>
          </p:nvGrpSpPr>
          <p:grpSpPr>
            <a:xfrm rot="10800000">
              <a:off x="7966375" y="445025"/>
              <a:ext cx="495375" cy="477875"/>
              <a:chOff x="3881575" y="2684100"/>
              <a:chExt cx="495375" cy="477875"/>
            </a:xfrm>
          </p:grpSpPr>
          <p:sp>
            <p:nvSpPr>
              <p:cNvPr id="440" name="Google Shape;440;p29"/>
              <p:cNvSpPr/>
              <p:nvPr/>
            </p:nvSpPr>
            <p:spPr>
              <a:xfrm>
                <a:off x="4195125" y="2684100"/>
                <a:ext cx="181825" cy="165150"/>
              </a:xfrm>
              <a:custGeom>
                <a:avLst/>
                <a:gdLst/>
                <a:ahLst/>
                <a:cxnLst/>
                <a:rect l="l" t="t" r="r" b="b"/>
                <a:pathLst>
                  <a:path w="7273" h="6606" extrusionOk="0">
                    <a:moveTo>
                      <a:pt x="3636" y="1"/>
                    </a:moveTo>
                    <a:cubicBezTo>
                      <a:pt x="2769" y="1"/>
                      <a:pt x="1935" y="368"/>
                      <a:pt x="1301" y="968"/>
                    </a:cubicBezTo>
                    <a:cubicBezTo>
                      <a:pt x="1" y="2269"/>
                      <a:pt x="1" y="4371"/>
                      <a:pt x="1301" y="5638"/>
                    </a:cubicBezTo>
                    <a:cubicBezTo>
                      <a:pt x="1935" y="6272"/>
                      <a:pt x="2803" y="6606"/>
                      <a:pt x="3636" y="6606"/>
                    </a:cubicBezTo>
                    <a:cubicBezTo>
                      <a:pt x="4470" y="6606"/>
                      <a:pt x="5304" y="6272"/>
                      <a:pt x="5971" y="5638"/>
                    </a:cubicBezTo>
                    <a:cubicBezTo>
                      <a:pt x="7272" y="4371"/>
                      <a:pt x="7272" y="2269"/>
                      <a:pt x="5971" y="968"/>
                    </a:cubicBezTo>
                    <a:cubicBezTo>
                      <a:pt x="5338" y="368"/>
                      <a:pt x="4504" y="1"/>
                      <a:pt x="36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9"/>
              <p:cNvSpPr/>
              <p:nvPr/>
            </p:nvSpPr>
            <p:spPr>
              <a:xfrm>
                <a:off x="3881575" y="2997675"/>
                <a:ext cx="180975" cy="164300"/>
              </a:xfrm>
              <a:custGeom>
                <a:avLst/>
                <a:gdLst/>
                <a:ahLst/>
                <a:cxnLst/>
                <a:rect l="l" t="t" r="r" b="b"/>
                <a:pathLst>
                  <a:path w="7239" h="6572" extrusionOk="0">
                    <a:moveTo>
                      <a:pt x="3636" y="0"/>
                    </a:moveTo>
                    <a:cubicBezTo>
                      <a:pt x="2736" y="0"/>
                      <a:pt x="1902" y="334"/>
                      <a:pt x="1301" y="934"/>
                    </a:cubicBezTo>
                    <a:cubicBezTo>
                      <a:pt x="0" y="2235"/>
                      <a:pt x="0" y="4337"/>
                      <a:pt x="1301" y="5604"/>
                    </a:cubicBezTo>
                    <a:cubicBezTo>
                      <a:pt x="1902" y="6238"/>
                      <a:pt x="2802" y="6572"/>
                      <a:pt x="3636" y="6572"/>
                    </a:cubicBezTo>
                    <a:cubicBezTo>
                      <a:pt x="4470" y="6572"/>
                      <a:pt x="5337" y="6271"/>
                      <a:pt x="5971" y="5604"/>
                    </a:cubicBezTo>
                    <a:cubicBezTo>
                      <a:pt x="7239" y="4337"/>
                      <a:pt x="7239" y="2235"/>
                      <a:pt x="5971" y="934"/>
                    </a:cubicBezTo>
                    <a:cubicBezTo>
                      <a:pt x="5337" y="334"/>
                      <a:pt x="4503" y="0"/>
                      <a:pt x="36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29"/>
              <p:cNvSpPr/>
              <p:nvPr/>
            </p:nvSpPr>
            <p:spPr>
              <a:xfrm>
                <a:off x="3990825" y="2783350"/>
                <a:ext cx="272700" cy="272725"/>
              </a:xfrm>
              <a:custGeom>
                <a:avLst/>
                <a:gdLst/>
                <a:ahLst/>
                <a:cxnLst/>
                <a:rect l="l" t="t" r="r" b="b"/>
                <a:pathLst>
                  <a:path w="10908" h="10909" extrusionOk="0">
                    <a:moveTo>
                      <a:pt x="9774" y="0"/>
                    </a:moveTo>
                    <a:lnTo>
                      <a:pt x="0" y="9774"/>
                    </a:lnTo>
                    <a:lnTo>
                      <a:pt x="1134" y="10908"/>
                    </a:lnTo>
                    <a:lnTo>
                      <a:pt x="10908" y="1135"/>
                    </a:lnTo>
                    <a:lnTo>
                      <a:pt x="977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43" name="Google Shape;443;p29"/>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444" name="Google Shape;444;p29"/>
          <p:cNvSpPr txBox="1">
            <a:spLocks noGrp="1"/>
          </p:cNvSpPr>
          <p:nvPr>
            <p:ph type="subTitle" idx="1"/>
          </p:nvPr>
        </p:nvSpPr>
        <p:spPr>
          <a:xfrm>
            <a:off x="847425" y="2578725"/>
            <a:ext cx="2325600" cy="4545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SzPts val="1800"/>
              <a:buNone/>
              <a:defRPr sz="2200">
                <a:solidFill>
                  <a:schemeClr val="accent2"/>
                </a:solidFill>
                <a:latin typeface="Chewy"/>
                <a:ea typeface="Chewy"/>
                <a:cs typeface="Chewy"/>
                <a:sym typeface="Chewy"/>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45" name="Google Shape;445;p29"/>
          <p:cNvSpPr txBox="1">
            <a:spLocks noGrp="1"/>
          </p:cNvSpPr>
          <p:nvPr>
            <p:ph type="subTitle" idx="2"/>
          </p:nvPr>
        </p:nvSpPr>
        <p:spPr>
          <a:xfrm>
            <a:off x="5970975" y="2578725"/>
            <a:ext cx="2325600" cy="4545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SzPts val="1800"/>
              <a:buNone/>
              <a:defRPr sz="2200">
                <a:solidFill>
                  <a:schemeClr val="accent2"/>
                </a:solidFill>
                <a:latin typeface="Chewy"/>
                <a:ea typeface="Chewy"/>
                <a:cs typeface="Chewy"/>
                <a:sym typeface="Chewy"/>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46" name="Google Shape;446;p29"/>
          <p:cNvSpPr txBox="1">
            <a:spLocks noGrp="1"/>
          </p:cNvSpPr>
          <p:nvPr>
            <p:ph type="subTitle" idx="3"/>
          </p:nvPr>
        </p:nvSpPr>
        <p:spPr>
          <a:xfrm>
            <a:off x="3409200" y="1812800"/>
            <a:ext cx="2325600" cy="4545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SzPts val="1800"/>
              <a:buNone/>
              <a:defRPr sz="2200">
                <a:solidFill>
                  <a:schemeClr val="accent2"/>
                </a:solidFill>
                <a:latin typeface="Chewy"/>
                <a:ea typeface="Chewy"/>
                <a:cs typeface="Chewy"/>
                <a:sym typeface="Chewy"/>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47" name="Google Shape;447;p29"/>
          <p:cNvSpPr txBox="1">
            <a:spLocks noGrp="1"/>
          </p:cNvSpPr>
          <p:nvPr>
            <p:ph type="subTitle" idx="4"/>
          </p:nvPr>
        </p:nvSpPr>
        <p:spPr>
          <a:xfrm>
            <a:off x="847425" y="2996550"/>
            <a:ext cx="2325600" cy="6549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SzPts val="18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448" name="Google Shape;448;p29"/>
          <p:cNvSpPr txBox="1">
            <a:spLocks noGrp="1"/>
          </p:cNvSpPr>
          <p:nvPr>
            <p:ph type="subTitle" idx="5"/>
          </p:nvPr>
        </p:nvSpPr>
        <p:spPr>
          <a:xfrm>
            <a:off x="5970975" y="2996550"/>
            <a:ext cx="2325600" cy="6549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SzPts val="18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449" name="Google Shape;449;p29"/>
          <p:cNvSpPr txBox="1">
            <a:spLocks noGrp="1"/>
          </p:cNvSpPr>
          <p:nvPr>
            <p:ph type="subTitle" idx="6"/>
          </p:nvPr>
        </p:nvSpPr>
        <p:spPr>
          <a:xfrm>
            <a:off x="3409200" y="2227793"/>
            <a:ext cx="2325600" cy="6549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SzPts val="18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
  <p:cSld name="CUSTOM_16">
    <p:spTree>
      <p:nvGrpSpPr>
        <p:cNvPr id="1" name="Shape 514"/>
        <p:cNvGrpSpPr/>
        <p:nvPr/>
      </p:nvGrpSpPr>
      <p:grpSpPr>
        <a:xfrm>
          <a:off x="0" y="0"/>
          <a:ext cx="0" cy="0"/>
          <a:chOff x="0" y="0"/>
          <a:chExt cx="0" cy="0"/>
        </a:xfrm>
      </p:grpSpPr>
      <p:sp>
        <p:nvSpPr>
          <p:cNvPr id="515" name="Google Shape;515;p33"/>
          <p:cNvSpPr/>
          <p:nvPr/>
        </p:nvSpPr>
        <p:spPr>
          <a:xfrm>
            <a:off x="0" y="180725"/>
            <a:ext cx="9143718" cy="4716050"/>
          </a:xfrm>
          <a:custGeom>
            <a:avLst/>
            <a:gdLst/>
            <a:ahLst/>
            <a:cxnLst/>
            <a:rect l="l" t="t" r="r" b="b"/>
            <a:pathLst>
              <a:path w="297744" h="188642" extrusionOk="0">
                <a:moveTo>
                  <a:pt x="283856" y="0"/>
                </a:moveTo>
                <a:lnTo>
                  <a:pt x="276123" y="21305"/>
                </a:lnTo>
                <a:lnTo>
                  <a:pt x="265445" y="44609"/>
                </a:lnTo>
                <a:lnTo>
                  <a:pt x="261657" y="38928"/>
                </a:lnTo>
                <a:lnTo>
                  <a:pt x="254661" y="57813"/>
                </a:lnTo>
                <a:lnTo>
                  <a:pt x="249295" y="37350"/>
                </a:lnTo>
                <a:lnTo>
                  <a:pt x="249242" y="37087"/>
                </a:lnTo>
                <a:lnTo>
                  <a:pt x="245139" y="40717"/>
                </a:lnTo>
                <a:lnTo>
                  <a:pt x="238458" y="61285"/>
                </a:lnTo>
                <a:lnTo>
                  <a:pt x="229358" y="73910"/>
                </a:lnTo>
                <a:lnTo>
                  <a:pt x="224413" y="97477"/>
                </a:lnTo>
                <a:lnTo>
                  <a:pt x="208631" y="110155"/>
                </a:lnTo>
                <a:lnTo>
                  <a:pt x="208631" y="110208"/>
                </a:lnTo>
                <a:lnTo>
                  <a:pt x="201687" y="144348"/>
                </a:lnTo>
                <a:lnTo>
                  <a:pt x="196585" y="140087"/>
                </a:lnTo>
                <a:lnTo>
                  <a:pt x="190851" y="123306"/>
                </a:lnTo>
                <a:lnTo>
                  <a:pt x="174964" y="100108"/>
                </a:lnTo>
                <a:lnTo>
                  <a:pt x="174859" y="99897"/>
                </a:lnTo>
                <a:lnTo>
                  <a:pt x="165758" y="116678"/>
                </a:lnTo>
                <a:lnTo>
                  <a:pt x="160129" y="108682"/>
                </a:lnTo>
                <a:lnTo>
                  <a:pt x="159972" y="108577"/>
                </a:lnTo>
                <a:lnTo>
                  <a:pt x="153869" y="112312"/>
                </a:lnTo>
                <a:lnTo>
                  <a:pt x="140508" y="95952"/>
                </a:lnTo>
                <a:lnTo>
                  <a:pt x="140403" y="95899"/>
                </a:lnTo>
                <a:lnTo>
                  <a:pt x="134300" y="100265"/>
                </a:lnTo>
                <a:lnTo>
                  <a:pt x="129303" y="89692"/>
                </a:lnTo>
                <a:lnTo>
                  <a:pt x="119308" y="109629"/>
                </a:lnTo>
                <a:lnTo>
                  <a:pt x="112312" y="104105"/>
                </a:lnTo>
                <a:lnTo>
                  <a:pt x="105157" y="111312"/>
                </a:lnTo>
                <a:lnTo>
                  <a:pt x="100212" y="150608"/>
                </a:lnTo>
                <a:lnTo>
                  <a:pt x="93321" y="172860"/>
                </a:lnTo>
                <a:lnTo>
                  <a:pt x="83537" y="146032"/>
                </a:lnTo>
                <a:lnTo>
                  <a:pt x="83431" y="145874"/>
                </a:lnTo>
                <a:lnTo>
                  <a:pt x="77645" y="150345"/>
                </a:lnTo>
                <a:lnTo>
                  <a:pt x="72595" y="131776"/>
                </a:lnTo>
                <a:lnTo>
                  <a:pt x="64231" y="152344"/>
                </a:lnTo>
                <a:lnTo>
                  <a:pt x="51763" y="161287"/>
                </a:lnTo>
                <a:lnTo>
                  <a:pt x="43083" y="177542"/>
                </a:lnTo>
                <a:lnTo>
                  <a:pt x="37507" y="169388"/>
                </a:lnTo>
                <a:lnTo>
                  <a:pt x="23462" y="188063"/>
                </a:lnTo>
                <a:lnTo>
                  <a:pt x="14256" y="175175"/>
                </a:lnTo>
                <a:lnTo>
                  <a:pt x="14151" y="175070"/>
                </a:lnTo>
                <a:lnTo>
                  <a:pt x="0" y="186748"/>
                </a:lnTo>
                <a:lnTo>
                  <a:pt x="210" y="187011"/>
                </a:lnTo>
                <a:lnTo>
                  <a:pt x="14098" y="175490"/>
                </a:lnTo>
                <a:lnTo>
                  <a:pt x="23462" y="188642"/>
                </a:lnTo>
                <a:lnTo>
                  <a:pt x="37507" y="169967"/>
                </a:lnTo>
                <a:lnTo>
                  <a:pt x="43083" y="178226"/>
                </a:lnTo>
                <a:lnTo>
                  <a:pt x="51974" y="161550"/>
                </a:lnTo>
                <a:lnTo>
                  <a:pt x="64494" y="152607"/>
                </a:lnTo>
                <a:lnTo>
                  <a:pt x="72542" y="132828"/>
                </a:lnTo>
                <a:lnTo>
                  <a:pt x="77487" y="150924"/>
                </a:lnTo>
                <a:lnTo>
                  <a:pt x="83326" y="146400"/>
                </a:lnTo>
                <a:lnTo>
                  <a:pt x="93321" y="173912"/>
                </a:lnTo>
                <a:lnTo>
                  <a:pt x="100475" y="150661"/>
                </a:lnTo>
                <a:lnTo>
                  <a:pt x="105473" y="111470"/>
                </a:lnTo>
                <a:lnTo>
                  <a:pt x="112312" y="104474"/>
                </a:lnTo>
                <a:lnTo>
                  <a:pt x="119413" y="110155"/>
                </a:lnTo>
                <a:lnTo>
                  <a:pt x="129303" y="90481"/>
                </a:lnTo>
                <a:lnTo>
                  <a:pt x="134090" y="100634"/>
                </a:lnTo>
                <a:lnTo>
                  <a:pt x="134195" y="100791"/>
                </a:lnTo>
                <a:lnTo>
                  <a:pt x="140350" y="96267"/>
                </a:lnTo>
                <a:lnTo>
                  <a:pt x="153817" y="112733"/>
                </a:lnTo>
                <a:lnTo>
                  <a:pt x="159919" y="109050"/>
                </a:lnTo>
                <a:lnTo>
                  <a:pt x="165863" y="117309"/>
                </a:lnTo>
                <a:lnTo>
                  <a:pt x="174911" y="100476"/>
                </a:lnTo>
                <a:lnTo>
                  <a:pt x="190483" y="123411"/>
                </a:lnTo>
                <a:lnTo>
                  <a:pt x="196374" y="140192"/>
                </a:lnTo>
                <a:lnTo>
                  <a:pt x="196374" y="140245"/>
                </a:lnTo>
                <a:lnTo>
                  <a:pt x="201845" y="144927"/>
                </a:lnTo>
                <a:lnTo>
                  <a:pt x="208894" y="110365"/>
                </a:lnTo>
                <a:lnTo>
                  <a:pt x="224623" y="97740"/>
                </a:lnTo>
                <a:lnTo>
                  <a:pt x="224676" y="97635"/>
                </a:lnTo>
                <a:lnTo>
                  <a:pt x="229673" y="74121"/>
                </a:lnTo>
                <a:lnTo>
                  <a:pt x="238721" y="61443"/>
                </a:lnTo>
                <a:lnTo>
                  <a:pt x="245455" y="40927"/>
                </a:lnTo>
                <a:lnTo>
                  <a:pt x="249032" y="37771"/>
                </a:lnTo>
                <a:lnTo>
                  <a:pt x="254503" y="58392"/>
                </a:lnTo>
                <a:lnTo>
                  <a:pt x="254608" y="58865"/>
                </a:lnTo>
                <a:lnTo>
                  <a:pt x="261710" y="39664"/>
                </a:lnTo>
                <a:lnTo>
                  <a:pt x="265445" y="45241"/>
                </a:lnTo>
                <a:lnTo>
                  <a:pt x="276439" y="21411"/>
                </a:lnTo>
                <a:lnTo>
                  <a:pt x="283856" y="842"/>
                </a:lnTo>
                <a:lnTo>
                  <a:pt x="289853" y="14309"/>
                </a:lnTo>
                <a:lnTo>
                  <a:pt x="297481" y="28933"/>
                </a:lnTo>
                <a:lnTo>
                  <a:pt x="297744" y="28723"/>
                </a:lnTo>
                <a:lnTo>
                  <a:pt x="290169" y="14204"/>
                </a:lnTo>
                <a:lnTo>
                  <a:pt x="283856"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16" name="Google Shape;516;p33"/>
          <p:cNvGrpSpPr/>
          <p:nvPr/>
        </p:nvGrpSpPr>
        <p:grpSpPr>
          <a:xfrm>
            <a:off x="7545300" y="445025"/>
            <a:ext cx="1297450" cy="477875"/>
            <a:chOff x="7164300" y="445025"/>
            <a:chExt cx="1297450" cy="477875"/>
          </a:xfrm>
        </p:grpSpPr>
        <p:grpSp>
          <p:nvGrpSpPr>
            <p:cNvPr id="517" name="Google Shape;517;p33"/>
            <p:cNvGrpSpPr/>
            <p:nvPr/>
          </p:nvGrpSpPr>
          <p:grpSpPr>
            <a:xfrm flipH="1">
              <a:off x="7164300" y="555088"/>
              <a:ext cx="1160025" cy="257725"/>
              <a:chOff x="3464600" y="3479675"/>
              <a:chExt cx="1160025" cy="257725"/>
            </a:xfrm>
          </p:grpSpPr>
          <p:sp>
            <p:nvSpPr>
              <p:cNvPr id="518" name="Google Shape;518;p33"/>
              <p:cNvSpPr/>
              <p:nvPr/>
            </p:nvSpPr>
            <p:spPr>
              <a:xfrm>
                <a:off x="3464600" y="3479675"/>
                <a:ext cx="1021600" cy="198500"/>
              </a:xfrm>
              <a:custGeom>
                <a:avLst/>
                <a:gdLst/>
                <a:ahLst/>
                <a:cxnLst/>
                <a:rect l="l" t="t" r="r" b="b"/>
                <a:pathLst>
                  <a:path w="40864" h="7940" extrusionOk="0">
                    <a:moveTo>
                      <a:pt x="1" y="1"/>
                    </a:moveTo>
                    <a:lnTo>
                      <a:pt x="1" y="1602"/>
                    </a:lnTo>
                    <a:lnTo>
                      <a:pt x="15845" y="1602"/>
                    </a:lnTo>
                    <a:lnTo>
                      <a:pt x="26319" y="7940"/>
                    </a:lnTo>
                    <a:lnTo>
                      <a:pt x="40863" y="7940"/>
                    </a:lnTo>
                    <a:lnTo>
                      <a:pt x="40863" y="6339"/>
                    </a:lnTo>
                    <a:lnTo>
                      <a:pt x="26720" y="6339"/>
                    </a:lnTo>
                    <a:lnTo>
                      <a:pt x="1631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33"/>
              <p:cNvSpPr/>
              <p:nvPr/>
            </p:nvSpPr>
            <p:spPr>
              <a:xfrm>
                <a:off x="4458650" y="3572250"/>
                <a:ext cx="165975" cy="165150"/>
              </a:xfrm>
              <a:custGeom>
                <a:avLst/>
                <a:gdLst/>
                <a:ahLst/>
                <a:cxnLst/>
                <a:rect l="l" t="t" r="r" b="b"/>
                <a:pathLst>
                  <a:path w="6639" h="6606" extrusionOk="0">
                    <a:moveTo>
                      <a:pt x="3303" y="1602"/>
                    </a:moveTo>
                    <a:cubicBezTo>
                      <a:pt x="4270" y="1602"/>
                      <a:pt x="5004" y="2369"/>
                      <a:pt x="5004" y="3303"/>
                    </a:cubicBezTo>
                    <a:cubicBezTo>
                      <a:pt x="5004" y="4270"/>
                      <a:pt x="4270" y="5004"/>
                      <a:pt x="3303" y="5004"/>
                    </a:cubicBezTo>
                    <a:cubicBezTo>
                      <a:pt x="2335" y="5004"/>
                      <a:pt x="1602" y="4270"/>
                      <a:pt x="1602" y="3303"/>
                    </a:cubicBezTo>
                    <a:cubicBezTo>
                      <a:pt x="1602" y="2369"/>
                      <a:pt x="2335" y="1602"/>
                      <a:pt x="3303" y="1602"/>
                    </a:cubicBezTo>
                    <a:close/>
                    <a:moveTo>
                      <a:pt x="3303" y="0"/>
                    </a:moveTo>
                    <a:cubicBezTo>
                      <a:pt x="1501" y="0"/>
                      <a:pt x="0" y="1468"/>
                      <a:pt x="0" y="3303"/>
                    </a:cubicBezTo>
                    <a:cubicBezTo>
                      <a:pt x="0" y="5104"/>
                      <a:pt x="1468" y="6605"/>
                      <a:pt x="3303" y="6605"/>
                    </a:cubicBezTo>
                    <a:cubicBezTo>
                      <a:pt x="5137" y="6605"/>
                      <a:pt x="6638" y="5104"/>
                      <a:pt x="6605" y="3303"/>
                    </a:cubicBezTo>
                    <a:cubicBezTo>
                      <a:pt x="6605" y="1501"/>
                      <a:pt x="5137" y="0"/>
                      <a:pt x="330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0" name="Google Shape;520;p33"/>
            <p:cNvGrpSpPr/>
            <p:nvPr/>
          </p:nvGrpSpPr>
          <p:grpSpPr>
            <a:xfrm rot="10800000">
              <a:off x="7966375" y="445025"/>
              <a:ext cx="495375" cy="477875"/>
              <a:chOff x="3881575" y="2684100"/>
              <a:chExt cx="495375" cy="477875"/>
            </a:xfrm>
          </p:grpSpPr>
          <p:sp>
            <p:nvSpPr>
              <p:cNvPr id="521" name="Google Shape;521;p33"/>
              <p:cNvSpPr/>
              <p:nvPr/>
            </p:nvSpPr>
            <p:spPr>
              <a:xfrm>
                <a:off x="4195125" y="2684100"/>
                <a:ext cx="181825" cy="165150"/>
              </a:xfrm>
              <a:custGeom>
                <a:avLst/>
                <a:gdLst/>
                <a:ahLst/>
                <a:cxnLst/>
                <a:rect l="l" t="t" r="r" b="b"/>
                <a:pathLst>
                  <a:path w="7273" h="6606" extrusionOk="0">
                    <a:moveTo>
                      <a:pt x="3636" y="1"/>
                    </a:moveTo>
                    <a:cubicBezTo>
                      <a:pt x="2769" y="1"/>
                      <a:pt x="1935" y="368"/>
                      <a:pt x="1301" y="968"/>
                    </a:cubicBezTo>
                    <a:cubicBezTo>
                      <a:pt x="1" y="2269"/>
                      <a:pt x="1" y="4371"/>
                      <a:pt x="1301" y="5638"/>
                    </a:cubicBezTo>
                    <a:cubicBezTo>
                      <a:pt x="1935" y="6272"/>
                      <a:pt x="2803" y="6606"/>
                      <a:pt x="3636" y="6606"/>
                    </a:cubicBezTo>
                    <a:cubicBezTo>
                      <a:pt x="4470" y="6606"/>
                      <a:pt x="5304" y="6272"/>
                      <a:pt x="5971" y="5638"/>
                    </a:cubicBezTo>
                    <a:cubicBezTo>
                      <a:pt x="7272" y="4371"/>
                      <a:pt x="7272" y="2269"/>
                      <a:pt x="5971" y="968"/>
                    </a:cubicBezTo>
                    <a:cubicBezTo>
                      <a:pt x="5338" y="368"/>
                      <a:pt x="4504" y="1"/>
                      <a:pt x="363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33"/>
              <p:cNvSpPr/>
              <p:nvPr/>
            </p:nvSpPr>
            <p:spPr>
              <a:xfrm>
                <a:off x="3881575" y="2997675"/>
                <a:ext cx="180975" cy="164300"/>
              </a:xfrm>
              <a:custGeom>
                <a:avLst/>
                <a:gdLst/>
                <a:ahLst/>
                <a:cxnLst/>
                <a:rect l="l" t="t" r="r" b="b"/>
                <a:pathLst>
                  <a:path w="7239" h="6572" extrusionOk="0">
                    <a:moveTo>
                      <a:pt x="3636" y="0"/>
                    </a:moveTo>
                    <a:cubicBezTo>
                      <a:pt x="2736" y="0"/>
                      <a:pt x="1902" y="334"/>
                      <a:pt x="1301" y="934"/>
                    </a:cubicBezTo>
                    <a:cubicBezTo>
                      <a:pt x="0" y="2235"/>
                      <a:pt x="0" y="4337"/>
                      <a:pt x="1301" y="5604"/>
                    </a:cubicBezTo>
                    <a:cubicBezTo>
                      <a:pt x="1902" y="6238"/>
                      <a:pt x="2802" y="6572"/>
                      <a:pt x="3636" y="6572"/>
                    </a:cubicBezTo>
                    <a:cubicBezTo>
                      <a:pt x="4470" y="6572"/>
                      <a:pt x="5337" y="6271"/>
                      <a:pt x="5971" y="5604"/>
                    </a:cubicBezTo>
                    <a:cubicBezTo>
                      <a:pt x="7239" y="4337"/>
                      <a:pt x="7239" y="2235"/>
                      <a:pt x="5971" y="934"/>
                    </a:cubicBezTo>
                    <a:cubicBezTo>
                      <a:pt x="5337" y="334"/>
                      <a:pt x="4503" y="0"/>
                      <a:pt x="363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33"/>
              <p:cNvSpPr/>
              <p:nvPr/>
            </p:nvSpPr>
            <p:spPr>
              <a:xfrm>
                <a:off x="3990825" y="2783350"/>
                <a:ext cx="272700" cy="272725"/>
              </a:xfrm>
              <a:custGeom>
                <a:avLst/>
                <a:gdLst/>
                <a:ahLst/>
                <a:cxnLst/>
                <a:rect l="l" t="t" r="r" b="b"/>
                <a:pathLst>
                  <a:path w="10908" h="10909" extrusionOk="0">
                    <a:moveTo>
                      <a:pt x="9774" y="0"/>
                    </a:moveTo>
                    <a:lnTo>
                      <a:pt x="0" y="9774"/>
                    </a:lnTo>
                    <a:lnTo>
                      <a:pt x="1134" y="10908"/>
                    </a:lnTo>
                    <a:lnTo>
                      <a:pt x="10908" y="1135"/>
                    </a:lnTo>
                    <a:lnTo>
                      <a:pt x="97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24" name="Google Shape;524;p33"/>
          <p:cNvGrpSpPr/>
          <p:nvPr/>
        </p:nvGrpSpPr>
        <p:grpSpPr>
          <a:xfrm rot="8100000" flipH="1">
            <a:off x="414832" y="4360489"/>
            <a:ext cx="495370" cy="477870"/>
            <a:chOff x="3881575" y="2684100"/>
            <a:chExt cx="495375" cy="477875"/>
          </a:xfrm>
        </p:grpSpPr>
        <p:sp>
          <p:nvSpPr>
            <p:cNvPr id="525" name="Google Shape;525;p33"/>
            <p:cNvSpPr/>
            <p:nvPr/>
          </p:nvSpPr>
          <p:spPr>
            <a:xfrm>
              <a:off x="4195125" y="2684100"/>
              <a:ext cx="181825" cy="165150"/>
            </a:xfrm>
            <a:custGeom>
              <a:avLst/>
              <a:gdLst/>
              <a:ahLst/>
              <a:cxnLst/>
              <a:rect l="l" t="t" r="r" b="b"/>
              <a:pathLst>
                <a:path w="7273" h="6606" extrusionOk="0">
                  <a:moveTo>
                    <a:pt x="3636" y="1"/>
                  </a:moveTo>
                  <a:cubicBezTo>
                    <a:pt x="2769" y="1"/>
                    <a:pt x="1935" y="368"/>
                    <a:pt x="1301" y="968"/>
                  </a:cubicBezTo>
                  <a:cubicBezTo>
                    <a:pt x="1" y="2269"/>
                    <a:pt x="1" y="4371"/>
                    <a:pt x="1301" y="5638"/>
                  </a:cubicBezTo>
                  <a:cubicBezTo>
                    <a:pt x="1935" y="6272"/>
                    <a:pt x="2803" y="6606"/>
                    <a:pt x="3636" y="6606"/>
                  </a:cubicBezTo>
                  <a:cubicBezTo>
                    <a:pt x="4470" y="6606"/>
                    <a:pt x="5304" y="6272"/>
                    <a:pt x="5971" y="5638"/>
                  </a:cubicBezTo>
                  <a:cubicBezTo>
                    <a:pt x="7272" y="4371"/>
                    <a:pt x="7272" y="2269"/>
                    <a:pt x="5971" y="968"/>
                  </a:cubicBezTo>
                  <a:cubicBezTo>
                    <a:pt x="5338" y="368"/>
                    <a:pt x="4504" y="1"/>
                    <a:pt x="36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33"/>
            <p:cNvSpPr/>
            <p:nvPr/>
          </p:nvSpPr>
          <p:spPr>
            <a:xfrm>
              <a:off x="3881575" y="2997675"/>
              <a:ext cx="180975" cy="164300"/>
            </a:xfrm>
            <a:custGeom>
              <a:avLst/>
              <a:gdLst/>
              <a:ahLst/>
              <a:cxnLst/>
              <a:rect l="l" t="t" r="r" b="b"/>
              <a:pathLst>
                <a:path w="7239" h="6572" extrusionOk="0">
                  <a:moveTo>
                    <a:pt x="3636" y="0"/>
                  </a:moveTo>
                  <a:cubicBezTo>
                    <a:pt x="2736" y="0"/>
                    <a:pt x="1902" y="334"/>
                    <a:pt x="1301" y="934"/>
                  </a:cubicBezTo>
                  <a:cubicBezTo>
                    <a:pt x="0" y="2235"/>
                    <a:pt x="0" y="4337"/>
                    <a:pt x="1301" y="5604"/>
                  </a:cubicBezTo>
                  <a:cubicBezTo>
                    <a:pt x="1902" y="6238"/>
                    <a:pt x="2802" y="6572"/>
                    <a:pt x="3636" y="6572"/>
                  </a:cubicBezTo>
                  <a:cubicBezTo>
                    <a:pt x="4470" y="6572"/>
                    <a:pt x="5337" y="6271"/>
                    <a:pt x="5971" y="5604"/>
                  </a:cubicBezTo>
                  <a:cubicBezTo>
                    <a:pt x="7239" y="4337"/>
                    <a:pt x="7239" y="2235"/>
                    <a:pt x="5971" y="934"/>
                  </a:cubicBezTo>
                  <a:cubicBezTo>
                    <a:pt x="5337" y="334"/>
                    <a:pt x="4503" y="0"/>
                    <a:pt x="36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33"/>
            <p:cNvSpPr/>
            <p:nvPr/>
          </p:nvSpPr>
          <p:spPr>
            <a:xfrm>
              <a:off x="3990825" y="2783350"/>
              <a:ext cx="272700" cy="272725"/>
            </a:xfrm>
            <a:custGeom>
              <a:avLst/>
              <a:gdLst/>
              <a:ahLst/>
              <a:cxnLst/>
              <a:rect l="l" t="t" r="r" b="b"/>
              <a:pathLst>
                <a:path w="10908" h="10909" extrusionOk="0">
                  <a:moveTo>
                    <a:pt x="9774" y="0"/>
                  </a:moveTo>
                  <a:lnTo>
                    <a:pt x="0" y="9774"/>
                  </a:lnTo>
                  <a:lnTo>
                    <a:pt x="1134" y="10908"/>
                  </a:lnTo>
                  <a:lnTo>
                    <a:pt x="10908" y="1135"/>
                  </a:lnTo>
                  <a:lnTo>
                    <a:pt x="97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1">
  <p:cSld name="CUSTOM_17">
    <p:spTree>
      <p:nvGrpSpPr>
        <p:cNvPr id="1" name="Shape 528"/>
        <p:cNvGrpSpPr/>
        <p:nvPr/>
      </p:nvGrpSpPr>
      <p:grpSpPr>
        <a:xfrm>
          <a:off x="0" y="0"/>
          <a:ext cx="0" cy="0"/>
          <a:chOff x="0" y="0"/>
          <a:chExt cx="0" cy="0"/>
        </a:xfrm>
      </p:grpSpPr>
      <p:sp>
        <p:nvSpPr>
          <p:cNvPr id="529" name="Google Shape;529;p34"/>
          <p:cNvSpPr/>
          <p:nvPr/>
        </p:nvSpPr>
        <p:spPr>
          <a:xfrm flipH="1">
            <a:off x="138" y="213725"/>
            <a:ext cx="9143718" cy="4716050"/>
          </a:xfrm>
          <a:custGeom>
            <a:avLst/>
            <a:gdLst/>
            <a:ahLst/>
            <a:cxnLst/>
            <a:rect l="l" t="t" r="r" b="b"/>
            <a:pathLst>
              <a:path w="297744" h="188642" extrusionOk="0">
                <a:moveTo>
                  <a:pt x="283856" y="0"/>
                </a:moveTo>
                <a:lnTo>
                  <a:pt x="276123" y="21305"/>
                </a:lnTo>
                <a:lnTo>
                  <a:pt x="265445" y="44609"/>
                </a:lnTo>
                <a:lnTo>
                  <a:pt x="261657" y="38928"/>
                </a:lnTo>
                <a:lnTo>
                  <a:pt x="254661" y="57813"/>
                </a:lnTo>
                <a:lnTo>
                  <a:pt x="249295" y="37350"/>
                </a:lnTo>
                <a:lnTo>
                  <a:pt x="249242" y="37087"/>
                </a:lnTo>
                <a:lnTo>
                  <a:pt x="245139" y="40717"/>
                </a:lnTo>
                <a:lnTo>
                  <a:pt x="238458" y="61285"/>
                </a:lnTo>
                <a:lnTo>
                  <a:pt x="229358" y="73910"/>
                </a:lnTo>
                <a:lnTo>
                  <a:pt x="224413" y="97477"/>
                </a:lnTo>
                <a:lnTo>
                  <a:pt x="208631" y="110155"/>
                </a:lnTo>
                <a:lnTo>
                  <a:pt x="208631" y="110208"/>
                </a:lnTo>
                <a:lnTo>
                  <a:pt x="201687" y="144348"/>
                </a:lnTo>
                <a:lnTo>
                  <a:pt x="196585" y="140087"/>
                </a:lnTo>
                <a:lnTo>
                  <a:pt x="190851" y="123306"/>
                </a:lnTo>
                <a:lnTo>
                  <a:pt x="174964" y="100108"/>
                </a:lnTo>
                <a:lnTo>
                  <a:pt x="174859" y="99897"/>
                </a:lnTo>
                <a:lnTo>
                  <a:pt x="165758" y="116678"/>
                </a:lnTo>
                <a:lnTo>
                  <a:pt x="160129" y="108682"/>
                </a:lnTo>
                <a:lnTo>
                  <a:pt x="159972" y="108577"/>
                </a:lnTo>
                <a:lnTo>
                  <a:pt x="153869" y="112312"/>
                </a:lnTo>
                <a:lnTo>
                  <a:pt x="140508" y="95952"/>
                </a:lnTo>
                <a:lnTo>
                  <a:pt x="140403" y="95899"/>
                </a:lnTo>
                <a:lnTo>
                  <a:pt x="134300" y="100265"/>
                </a:lnTo>
                <a:lnTo>
                  <a:pt x="129303" y="89692"/>
                </a:lnTo>
                <a:lnTo>
                  <a:pt x="119308" y="109629"/>
                </a:lnTo>
                <a:lnTo>
                  <a:pt x="112312" y="104105"/>
                </a:lnTo>
                <a:lnTo>
                  <a:pt x="105157" y="111312"/>
                </a:lnTo>
                <a:lnTo>
                  <a:pt x="100212" y="150608"/>
                </a:lnTo>
                <a:lnTo>
                  <a:pt x="93321" y="172860"/>
                </a:lnTo>
                <a:lnTo>
                  <a:pt x="83537" y="146032"/>
                </a:lnTo>
                <a:lnTo>
                  <a:pt x="83431" y="145874"/>
                </a:lnTo>
                <a:lnTo>
                  <a:pt x="77645" y="150345"/>
                </a:lnTo>
                <a:lnTo>
                  <a:pt x="72595" y="131776"/>
                </a:lnTo>
                <a:lnTo>
                  <a:pt x="64231" y="152344"/>
                </a:lnTo>
                <a:lnTo>
                  <a:pt x="51763" y="161287"/>
                </a:lnTo>
                <a:lnTo>
                  <a:pt x="43083" y="177542"/>
                </a:lnTo>
                <a:lnTo>
                  <a:pt x="37507" y="169388"/>
                </a:lnTo>
                <a:lnTo>
                  <a:pt x="23462" y="188063"/>
                </a:lnTo>
                <a:lnTo>
                  <a:pt x="14256" y="175175"/>
                </a:lnTo>
                <a:lnTo>
                  <a:pt x="14151" y="175070"/>
                </a:lnTo>
                <a:lnTo>
                  <a:pt x="0" y="186748"/>
                </a:lnTo>
                <a:lnTo>
                  <a:pt x="210" y="187011"/>
                </a:lnTo>
                <a:lnTo>
                  <a:pt x="14098" y="175490"/>
                </a:lnTo>
                <a:lnTo>
                  <a:pt x="23462" y="188642"/>
                </a:lnTo>
                <a:lnTo>
                  <a:pt x="37507" y="169967"/>
                </a:lnTo>
                <a:lnTo>
                  <a:pt x="43083" y="178226"/>
                </a:lnTo>
                <a:lnTo>
                  <a:pt x="51974" y="161550"/>
                </a:lnTo>
                <a:lnTo>
                  <a:pt x="64494" y="152607"/>
                </a:lnTo>
                <a:lnTo>
                  <a:pt x="72542" y="132828"/>
                </a:lnTo>
                <a:lnTo>
                  <a:pt x="77487" y="150924"/>
                </a:lnTo>
                <a:lnTo>
                  <a:pt x="83326" y="146400"/>
                </a:lnTo>
                <a:lnTo>
                  <a:pt x="93321" y="173912"/>
                </a:lnTo>
                <a:lnTo>
                  <a:pt x="100475" y="150661"/>
                </a:lnTo>
                <a:lnTo>
                  <a:pt x="105473" y="111470"/>
                </a:lnTo>
                <a:lnTo>
                  <a:pt x="112312" y="104474"/>
                </a:lnTo>
                <a:lnTo>
                  <a:pt x="119413" y="110155"/>
                </a:lnTo>
                <a:lnTo>
                  <a:pt x="129303" y="90481"/>
                </a:lnTo>
                <a:lnTo>
                  <a:pt x="134090" y="100634"/>
                </a:lnTo>
                <a:lnTo>
                  <a:pt x="134195" y="100791"/>
                </a:lnTo>
                <a:lnTo>
                  <a:pt x="140350" y="96267"/>
                </a:lnTo>
                <a:lnTo>
                  <a:pt x="153817" y="112733"/>
                </a:lnTo>
                <a:lnTo>
                  <a:pt x="159919" y="109050"/>
                </a:lnTo>
                <a:lnTo>
                  <a:pt x="165863" y="117309"/>
                </a:lnTo>
                <a:lnTo>
                  <a:pt x="174911" y="100476"/>
                </a:lnTo>
                <a:lnTo>
                  <a:pt x="190483" y="123411"/>
                </a:lnTo>
                <a:lnTo>
                  <a:pt x="196374" y="140192"/>
                </a:lnTo>
                <a:lnTo>
                  <a:pt x="196374" y="140245"/>
                </a:lnTo>
                <a:lnTo>
                  <a:pt x="201845" y="144927"/>
                </a:lnTo>
                <a:lnTo>
                  <a:pt x="208894" y="110365"/>
                </a:lnTo>
                <a:lnTo>
                  <a:pt x="224623" y="97740"/>
                </a:lnTo>
                <a:lnTo>
                  <a:pt x="224676" y="97635"/>
                </a:lnTo>
                <a:lnTo>
                  <a:pt x="229673" y="74121"/>
                </a:lnTo>
                <a:lnTo>
                  <a:pt x="238721" y="61443"/>
                </a:lnTo>
                <a:lnTo>
                  <a:pt x="245455" y="40927"/>
                </a:lnTo>
                <a:lnTo>
                  <a:pt x="249032" y="37771"/>
                </a:lnTo>
                <a:lnTo>
                  <a:pt x="254503" y="58392"/>
                </a:lnTo>
                <a:lnTo>
                  <a:pt x="254608" y="58865"/>
                </a:lnTo>
                <a:lnTo>
                  <a:pt x="261710" y="39664"/>
                </a:lnTo>
                <a:lnTo>
                  <a:pt x="265445" y="45241"/>
                </a:lnTo>
                <a:lnTo>
                  <a:pt x="276439" y="21411"/>
                </a:lnTo>
                <a:lnTo>
                  <a:pt x="283856" y="842"/>
                </a:lnTo>
                <a:lnTo>
                  <a:pt x="289853" y="14309"/>
                </a:lnTo>
                <a:lnTo>
                  <a:pt x="297481" y="28933"/>
                </a:lnTo>
                <a:lnTo>
                  <a:pt x="297744" y="28723"/>
                </a:lnTo>
                <a:lnTo>
                  <a:pt x="290169" y="14204"/>
                </a:lnTo>
                <a:lnTo>
                  <a:pt x="283856"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30" name="Google Shape;530;p34"/>
          <p:cNvGrpSpPr/>
          <p:nvPr/>
        </p:nvGrpSpPr>
        <p:grpSpPr>
          <a:xfrm>
            <a:off x="7545300" y="445025"/>
            <a:ext cx="1297450" cy="477875"/>
            <a:chOff x="7164300" y="445025"/>
            <a:chExt cx="1297450" cy="477875"/>
          </a:xfrm>
        </p:grpSpPr>
        <p:grpSp>
          <p:nvGrpSpPr>
            <p:cNvPr id="531" name="Google Shape;531;p34"/>
            <p:cNvGrpSpPr/>
            <p:nvPr/>
          </p:nvGrpSpPr>
          <p:grpSpPr>
            <a:xfrm flipH="1">
              <a:off x="7164300" y="555088"/>
              <a:ext cx="1160025" cy="257725"/>
              <a:chOff x="3464600" y="3479675"/>
              <a:chExt cx="1160025" cy="257725"/>
            </a:xfrm>
          </p:grpSpPr>
          <p:sp>
            <p:nvSpPr>
              <p:cNvPr id="532" name="Google Shape;532;p34"/>
              <p:cNvSpPr/>
              <p:nvPr/>
            </p:nvSpPr>
            <p:spPr>
              <a:xfrm>
                <a:off x="3464600" y="3479675"/>
                <a:ext cx="1021600" cy="198500"/>
              </a:xfrm>
              <a:custGeom>
                <a:avLst/>
                <a:gdLst/>
                <a:ahLst/>
                <a:cxnLst/>
                <a:rect l="l" t="t" r="r" b="b"/>
                <a:pathLst>
                  <a:path w="40864" h="7940" extrusionOk="0">
                    <a:moveTo>
                      <a:pt x="1" y="1"/>
                    </a:moveTo>
                    <a:lnTo>
                      <a:pt x="1" y="1602"/>
                    </a:lnTo>
                    <a:lnTo>
                      <a:pt x="15845" y="1602"/>
                    </a:lnTo>
                    <a:lnTo>
                      <a:pt x="26319" y="7940"/>
                    </a:lnTo>
                    <a:lnTo>
                      <a:pt x="40863" y="7940"/>
                    </a:lnTo>
                    <a:lnTo>
                      <a:pt x="40863" y="6339"/>
                    </a:lnTo>
                    <a:lnTo>
                      <a:pt x="26720" y="6339"/>
                    </a:lnTo>
                    <a:lnTo>
                      <a:pt x="1631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34"/>
              <p:cNvSpPr/>
              <p:nvPr/>
            </p:nvSpPr>
            <p:spPr>
              <a:xfrm>
                <a:off x="4458650" y="3572250"/>
                <a:ext cx="165975" cy="165150"/>
              </a:xfrm>
              <a:custGeom>
                <a:avLst/>
                <a:gdLst/>
                <a:ahLst/>
                <a:cxnLst/>
                <a:rect l="l" t="t" r="r" b="b"/>
                <a:pathLst>
                  <a:path w="6639" h="6606" extrusionOk="0">
                    <a:moveTo>
                      <a:pt x="3303" y="1602"/>
                    </a:moveTo>
                    <a:cubicBezTo>
                      <a:pt x="4270" y="1602"/>
                      <a:pt x="5004" y="2369"/>
                      <a:pt x="5004" y="3303"/>
                    </a:cubicBezTo>
                    <a:cubicBezTo>
                      <a:pt x="5004" y="4270"/>
                      <a:pt x="4270" y="5004"/>
                      <a:pt x="3303" y="5004"/>
                    </a:cubicBezTo>
                    <a:cubicBezTo>
                      <a:pt x="2335" y="5004"/>
                      <a:pt x="1602" y="4270"/>
                      <a:pt x="1602" y="3303"/>
                    </a:cubicBezTo>
                    <a:cubicBezTo>
                      <a:pt x="1602" y="2369"/>
                      <a:pt x="2335" y="1602"/>
                      <a:pt x="3303" y="1602"/>
                    </a:cubicBezTo>
                    <a:close/>
                    <a:moveTo>
                      <a:pt x="3303" y="0"/>
                    </a:moveTo>
                    <a:cubicBezTo>
                      <a:pt x="1501" y="0"/>
                      <a:pt x="0" y="1468"/>
                      <a:pt x="0" y="3303"/>
                    </a:cubicBezTo>
                    <a:cubicBezTo>
                      <a:pt x="0" y="5104"/>
                      <a:pt x="1468" y="6605"/>
                      <a:pt x="3303" y="6605"/>
                    </a:cubicBezTo>
                    <a:cubicBezTo>
                      <a:pt x="5137" y="6605"/>
                      <a:pt x="6638" y="5104"/>
                      <a:pt x="6605" y="3303"/>
                    </a:cubicBezTo>
                    <a:cubicBezTo>
                      <a:pt x="6605" y="1501"/>
                      <a:pt x="5137" y="0"/>
                      <a:pt x="33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4" name="Google Shape;534;p34"/>
            <p:cNvGrpSpPr/>
            <p:nvPr/>
          </p:nvGrpSpPr>
          <p:grpSpPr>
            <a:xfrm rot="10800000">
              <a:off x="7966375" y="445025"/>
              <a:ext cx="495375" cy="477875"/>
              <a:chOff x="3881575" y="2684100"/>
              <a:chExt cx="495375" cy="477875"/>
            </a:xfrm>
          </p:grpSpPr>
          <p:sp>
            <p:nvSpPr>
              <p:cNvPr id="535" name="Google Shape;535;p34"/>
              <p:cNvSpPr/>
              <p:nvPr/>
            </p:nvSpPr>
            <p:spPr>
              <a:xfrm>
                <a:off x="4195125" y="2684100"/>
                <a:ext cx="181825" cy="165150"/>
              </a:xfrm>
              <a:custGeom>
                <a:avLst/>
                <a:gdLst/>
                <a:ahLst/>
                <a:cxnLst/>
                <a:rect l="l" t="t" r="r" b="b"/>
                <a:pathLst>
                  <a:path w="7273" h="6606" extrusionOk="0">
                    <a:moveTo>
                      <a:pt x="3636" y="1"/>
                    </a:moveTo>
                    <a:cubicBezTo>
                      <a:pt x="2769" y="1"/>
                      <a:pt x="1935" y="368"/>
                      <a:pt x="1301" y="968"/>
                    </a:cubicBezTo>
                    <a:cubicBezTo>
                      <a:pt x="1" y="2269"/>
                      <a:pt x="1" y="4371"/>
                      <a:pt x="1301" y="5638"/>
                    </a:cubicBezTo>
                    <a:cubicBezTo>
                      <a:pt x="1935" y="6272"/>
                      <a:pt x="2803" y="6606"/>
                      <a:pt x="3636" y="6606"/>
                    </a:cubicBezTo>
                    <a:cubicBezTo>
                      <a:pt x="4470" y="6606"/>
                      <a:pt x="5304" y="6272"/>
                      <a:pt x="5971" y="5638"/>
                    </a:cubicBezTo>
                    <a:cubicBezTo>
                      <a:pt x="7272" y="4371"/>
                      <a:pt x="7272" y="2269"/>
                      <a:pt x="5971" y="968"/>
                    </a:cubicBezTo>
                    <a:cubicBezTo>
                      <a:pt x="5338" y="368"/>
                      <a:pt x="4504" y="1"/>
                      <a:pt x="363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34"/>
              <p:cNvSpPr/>
              <p:nvPr/>
            </p:nvSpPr>
            <p:spPr>
              <a:xfrm>
                <a:off x="3881575" y="2997675"/>
                <a:ext cx="180975" cy="164300"/>
              </a:xfrm>
              <a:custGeom>
                <a:avLst/>
                <a:gdLst/>
                <a:ahLst/>
                <a:cxnLst/>
                <a:rect l="l" t="t" r="r" b="b"/>
                <a:pathLst>
                  <a:path w="7239" h="6572" extrusionOk="0">
                    <a:moveTo>
                      <a:pt x="3636" y="0"/>
                    </a:moveTo>
                    <a:cubicBezTo>
                      <a:pt x="2736" y="0"/>
                      <a:pt x="1902" y="334"/>
                      <a:pt x="1301" y="934"/>
                    </a:cubicBezTo>
                    <a:cubicBezTo>
                      <a:pt x="0" y="2235"/>
                      <a:pt x="0" y="4337"/>
                      <a:pt x="1301" y="5604"/>
                    </a:cubicBezTo>
                    <a:cubicBezTo>
                      <a:pt x="1902" y="6238"/>
                      <a:pt x="2802" y="6572"/>
                      <a:pt x="3636" y="6572"/>
                    </a:cubicBezTo>
                    <a:cubicBezTo>
                      <a:pt x="4470" y="6572"/>
                      <a:pt x="5337" y="6271"/>
                      <a:pt x="5971" y="5604"/>
                    </a:cubicBezTo>
                    <a:cubicBezTo>
                      <a:pt x="7239" y="4337"/>
                      <a:pt x="7239" y="2235"/>
                      <a:pt x="5971" y="934"/>
                    </a:cubicBezTo>
                    <a:cubicBezTo>
                      <a:pt x="5337" y="334"/>
                      <a:pt x="4503" y="0"/>
                      <a:pt x="363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34"/>
              <p:cNvSpPr/>
              <p:nvPr/>
            </p:nvSpPr>
            <p:spPr>
              <a:xfrm>
                <a:off x="3990825" y="2783350"/>
                <a:ext cx="272700" cy="272725"/>
              </a:xfrm>
              <a:custGeom>
                <a:avLst/>
                <a:gdLst/>
                <a:ahLst/>
                <a:cxnLst/>
                <a:rect l="l" t="t" r="r" b="b"/>
                <a:pathLst>
                  <a:path w="10908" h="10909" extrusionOk="0">
                    <a:moveTo>
                      <a:pt x="9774" y="0"/>
                    </a:moveTo>
                    <a:lnTo>
                      <a:pt x="0" y="9774"/>
                    </a:lnTo>
                    <a:lnTo>
                      <a:pt x="1134" y="10908"/>
                    </a:lnTo>
                    <a:lnTo>
                      <a:pt x="10908" y="1135"/>
                    </a:lnTo>
                    <a:lnTo>
                      <a:pt x="977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38" name="Google Shape;538;p34"/>
          <p:cNvGrpSpPr/>
          <p:nvPr/>
        </p:nvGrpSpPr>
        <p:grpSpPr>
          <a:xfrm>
            <a:off x="318425" y="445013"/>
            <a:ext cx="1297450" cy="477875"/>
            <a:chOff x="318425" y="357163"/>
            <a:chExt cx="1297450" cy="477875"/>
          </a:xfrm>
        </p:grpSpPr>
        <p:grpSp>
          <p:nvGrpSpPr>
            <p:cNvPr id="539" name="Google Shape;539;p34"/>
            <p:cNvGrpSpPr/>
            <p:nvPr/>
          </p:nvGrpSpPr>
          <p:grpSpPr>
            <a:xfrm rot="10800000" flipH="1">
              <a:off x="455850" y="467250"/>
              <a:ext cx="1160025" cy="257725"/>
              <a:chOff x="3464600" y="3479675"/>
              <a:chExt cx="1160025" cy="257725"/>
            </a:xfrm>
          </p:grpSpPr>
          <p:sp>
            <p:nvSpPr>
              <p:cNvPr id="540" name="Google Shape;540;p34"/>
              <p:cNvSpPr/>
              <p:nvPr/>
            </p:nvSpPr>
            <p:spPr>
              <a:xfrm>
                <a:off x="3464600" y="3479675"/>
                <a:ext cx="1021600" cy="198500"/>
              </a:xfrm>
              <a:custGeom>
                <a:avLst/>
                <a:gdLst/>
                <a:ahLst/>
                <a:cxnLst/>
                <a:rect l="l" t="t" r="r" b="b"/>
                <a:pathLst>
                  <a:path w="40864" h="7940" extrusionOk="0">
                    <a:moveTo>
                      <a:pt x="1" y="1"/>
                    </a:moveTo>
                    <a:lnTo>
                      <a:pt x="1" y="1602"/>
                    </a:lnTo>
                    <a:lnTo>
                      <a:pt x="15845" y="1602"/>
                    </a:lnTo>
                    <a:lnTo>
                      <a:pt x="26319" y="7940"/>
                    </a:lnTo>
                    <a:lnTo>
                      <a:pt x="40863" y="7940"/>
                    </a:lnTo>
                    <a:lnTo>
                      <a:pt x="40863" y="6339"/>
                    </a:lnTo>
                    <a:lnTo>
                      <a:pt x="26720" y="6339"/>
                    </a:lnTo>
                    <a:lnTo>
                      <a:pt x="1631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34"/>
              <p:cNvSpPr/>
              <p:nvPr/>
            </p:nvSpPr>
            <p:spPr>
              <a:xfrm>
                <a:off x="4458650" y="3572250"/>
                <a:ext cx="165975" cy="165150"/>
              </a:xfrm>
              <a:custGeom>
                <a:avLst/>
                <a:gdLst/>
                <a:ahLst/>
                <a:cxnLst/>
                <a:rect l="l" t="t" r="r" b="b"/>
                <a:pathLst>
                  <a:path w="6639" h="6606" extrusionOk="0">
                    <a:moveTo>
                      <a:pt x="3303" y="1602"/>
                    </a:moveTo>
                    <a:cubicBezTo>
                      <a:pt x="4270" y="1602"/>
                      <a:pt x="5004" y="2369"/>
                      <a:pt x="5004" y="3303"/>
                    </a:cubicBezTo>
                    <a:cubicBezTo>
                      <a:pt x="5004" y="4270"/>
                      <a:pt x="4270" y="5004"/>
                      <a:pt x="3303" y="5004"/>
                    </a:cubicBezTo>
                    <a:cubicBezTo>
                      <a:pt x="2335" y="5004"/>
                      <a:pt x="1602" y="4270"/>
                      <a:pt x="1602" y="3303"/>
                    </a:cubicBezTo>
                    <a:cubicBezTo>
                      <a:pt x="1602" y="2369"/>
                      <a:pt x="2335" y="1602"/>
                      <a:pt x="3303" y="1602"/>
                    </a:cubicBezTo>
                    <a:close/>
                    <a:moveTo>
                      <a:pt x="3303" y="0"/>
                    </a:moveTo>
                    <a:cubicBezTo>
                      <a:pt x="1501" y="0"/>
                      <a:pt x="0" y="1468"/>
                      <a:pt x="0" y="3303"/>
                    </a:cubicBezTo>
                    <a:cubicBezTo>
                      <a:pt x="0" y="5104"/>
                      <a:pt x="1468" y="6605"/>
                      <a:pt x="3303" y="6605"/>
                    </a:cubicBezTo>
                    <a:cubicBezTo>
                      <a:pt x="5137" y="6605"/>
                      <a:pt x="6638" y="5104"/>
                      <a:pt x="6605" y="3303"/>
                    </a:cubicBezTo>
                    <a:cubicBezTo>
                      <a:pt x="6605" y="1501"/>
                      <a:pt x="5137" y="0"/>
                      <a:pt x="330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2" name="Google Shape;542;p34"/>
            <p:cNvGrpSpPr/>
            <p:nvPr/>
          </p:nvGrpSpPr>
          <p:grpSpPr>
            <a:xfrm>
              <a:off x="318425" y="357163"/>
              <a:ext cx="495375" cy="477875"/>
              <a:chOff x="3881575" y="2684100"/>
              <a:chExt cx="495375" cy="477875"/>
            </a:xfrm>
          </p:grpSpPr>
          <p:sp>
            <p:nvSpPr>
              <p:cNvPr id="543" name="Google Shape;543;p34"/>
              <p:cNvSpPr/>
              <p:nvPr/>
            </p:nvSpPr>
            <p:spPr>
              <a:xfrm>
                <a:off x="4195125" y="2684100"/>
                <a:ext cx="181825" cy="165150"/>
              </a:xfrm>
              <a:custGeom>
                <a:avLst/>
                <a:gdLst/>
                <a:ahLst/>
                <a:cxnLst/>
                <a:rect l="l" t="t" r="r" b="b"/>
                <a:pathLst>
                  <a:path w="7273" h="6606" extrusionOk="0">
                    <a:moveTo>
                      <a:pt x="3636" y="1"/>
                    </a:moveTo>
                    <a:cubicBezTo>
                      <a:pt x="2769" y="1"/>
                      <a:pt x="1935" y="368"/>
                      <a:pt x="1301" y="968"/>
                    </a:cubicBezTo>
                    <a:cubicBezTo>
                      <a:pt x="1" y="2269"/>
                      <a:pt x="1" y="4371"/>
                      <a:pt x="1301" y="5638"/>
                    </a:cubicBezTo>
                    <a:cubicBezTo>
                      <a:pt x="1935" y="6272"/>
                      <a:pt x="2803" y="6606"/>
                      <a:pt x="3636" y="6606"/>
                    </a:cubicBezTo>
                    <a:cubicBezTo>
                      <a:pt x="4470" y="6606"/>
                      <a:pt x="5304" y="6272"/>
                      <a:pt x="5971" y="5638"/>
                    </a:cubicBezTo>
                    <a:cubicBezTo>
                      <a:pt x="7272" y="4371"/>
                      <a:pt x="7272" y="2269"/>
                      <a:pt x="5971" y="968"/>
                    </a:cubicBezTo>
                    <a:cubicBezTo>
                      <a:pt x="5338" y="368"/>
                      <a:pt x="4504" y="1"/>
                      <a:pt x="363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34"/>
              <p:cNvSpPr/>
              <p:nvPr/>
            </p:nvSpPr>
            <p:spPr>
              <a:xfrm>
                <a:off x="3881575" y="2997675"/>
                <a:ext cx="180975" cy="164300"/>
              </a:xfrm>
              <a:custGeom>
                <a:avLst/>
                <a:gdLst/>
                <a:ahLst/>
                <a:cxnLst/>
                <a:rect l="l" t="t" r="r" b="b"/>
                <a:pathLst>
                  <a:path w="7239" h="6572" extrusionOk="0">
                    <a:moveTo>
                      <a:pt x="3636" y="0"/>
                    </a:moveTo>
                    <a:cubicBezTo>
                      <a:pt x="2736" y="0"/>
                      <a:pt x="1902" y="334"/>
                      <a:pt x="1301" y="934"/>
                    </a:cubicBezTo>
                    <a:cubicBezTo>
                      <a:pt x="0" y="2235"/>
                      <a:pt x="0" y="4337"/>
                      <a:pt x="1301" y="5604"/>
                    </a:cubicBezTo>
                    <a:cubicBezTo>
                      <a:pt x="1902" y="6238"/>
                      <a:pt x="2802" y="6572"/>
                      <a:pt x="3636" y="6572"/>
                    </a:cubicBezTo>
                    <a:cubicBezTo>
                      <a:pt x="4470" y="6572"/>
                      <a:pt x="5337" y="6271"/>
                      <a:pt x="5971" y="5604"/>
                    </a:cubicBezTo>
                    <a:cubicBezTo>
                      <a:pt x="7239" y="4337"/>
                      <a:pt x="7239" y="2235"/>
                      <a:pt x="5971" y="934"/>
                    </a:cubicBezTo>
                    <a:cubicBezTo>
                      <a:pt x="5337" y="334"/>
                      <a:pt x="4503" y="0"/>
                      <a:pt x="363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34"/>
              <p:cNvSpPr/>
              <p:nvPr/>
            </p:nvSpPr>
            <p:spPr>
              <a:xfrm>
                <a:off x="3990825" y="2783350"/>
                <a:ext cx="272700" cy="272725"/>
              </a:xfrm>
              <a:custGeom>
                <a:avLst/>
                <a:gdLst/>
                <a:ahLst/>
                <a:cxnLst/>
                <a:rect l="l" t="t" r="r" b="b"/>
                <a:pathLst>
                  <a:path w="10908" h="10909" extrusionOk="0">
                    <a:moveTo>
                      <a:pt x="9774" y="0"/>
                    </a:moveTo>
                    <a:lnTo>
                      <a:pt x="0" y="9774"/>
                    </a:lnTo>
                    <a:lnTo>
                      <a:pt x="1134" y="10908"/>
                    </a:lnTo>
                    <a:lnTo>
                      <a:pt x="10908" y="1135"/>
                    </a:lnTo>
                    <a:lnTo>
                      <a:pt x="97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ckground 2">
  <p:cSld name="CUSTOM_18">
    <p:spTree>
      <p:nvGrpSpPr>
        <p:cNvPr id="1" name="Shape 546"/>
        <p:cNvGrpSpPr/>
        <p:nvPr/>
      </p:nvGrpSpPr>
      <p:grpSpPr>
        <a:xfrm>
          <a:off x="0" y="0"/>
          <a:ext cx="0" cy="0"/>
          <a:chOff x="0" y="0"/>
          <a:chExt cx="0" cy="0"/>
        </a:xfrm>
      </p:grpSpPr>
      <p:sp>
        <p:nvSpPr>
          <p:cNvPr id="547" name="Google Shape;547;p35"/>
          <p:cNvSpPr/>
          <p:nvPr/>
        </p:nvSpPr>
        <p:spPr>
          <a:xfrm>
            <a:off x="0" y="180725"/>
            <a:ext cx="9143718" cy="4716050"/>
          </a:xfrm>
          <a:custGeom>
            <a:avLst/>
            <a:gdLst/>
            <a:ahLst/>
            <a:cxnLst/>
            <a:rect l="l" t="t" r="r" b="b"/>
            <a:pathLst>
              <a:path w="297744" h="188642" extrusionOk="0">
                <a:moveTo>
                  <a:pt x="283856" y="0"/>
                </a:moveTo>
                <a:lnTo>
                  <a:pt x="276123" y="21305"/>
                </a:lnTo>
                <a:lnTo>
                  <a:pt x="265445" y="44609"/>
                </a:lnTo>
                <a:lnTo>
                  <a:pt x="261657" y="38928"/>
                </a:lnTo>
                <a:lnTo>
                  <a:pt x="254661" y="57813"/>
                </a:lnTo>
                <a:lnTo>
                  <a:pt x="249295" y="37350"/>
                </a:lnTo>
                <a:lnTo>
                  <a:pt x="249242" y="37087"/>
                </a:lnTo>
                <a:lnTo>
                  <a:pt x="245139" y="40717"/>
                </a:lnTo>
                <a:lnTo>
                  <a:pt x="238458" y="61285"/>
                </a:lnTo>
                <a:lnTo>
                  <a:pt x="229358" y="73910"/>
                </a:lnTo>
                <a:lnTo>
                  <a:pt x="224413" y="97477"/>
                </a:lnTo>
                <a:lnTo>
                  <a:pt x="208631" y="110155"/>
                </a:lnTo>
                <a:lnTo>
                  <a:pt x="208631" y="110208"/>
                </a:lnTo>
                <a:lnTo>
                  <a:pt x="201687" y="144348"/>
                </a:lnTo>
                <a:lnTo>
                  <a:pt x="196585" y="140087"/>
                </a:lnTo>
                <a:lnTo>
                  <a:pt x="190851" y="123306"/>
                </a:lnTo>
                <a:lnTo>
                  <a:pt x="174964" y="100108"/>
                </a:lnTo>
                <a:lnTo>
                  <a:pt x="174859" y="99897"/>
                </a:lnTo>
                <a:lnTo>
                  <a:pt x="165758" y="116678"/>
                </a:lnTo>
                <a:lnTo>
                  <a:pt x="160129" y="108682"/>
                </a:lnTo>
                <a:lnTo>
                  <a:pt x="159972" y="108577"/>
                </a:lnTo>
                <a:lnTo>
                  <a:pt x="153869" y="112312"/>
                </a:lnTo>
                <a:lnTo>
                  <a:pt x="140508" y="95952"/>
                </a:lnTo>
                <a:lnTo>
                  <a:pt x="140403" y="95899"/>
                </a:lnTo>
                <a:lnTo>
                  <a:pt x="134300" y="100265"/>
                </a:lnTo>
                <a:lnTo>
                  <a:pt x="129303" y="89692"/>
                </a:lnTo>
                <a:lnTo>
                  <a:pt x="119308" y="109629"/>
                </a:lnTo>
                <a:lnTo>
                  <a:pt x="112312" y="104105"/>
                </a:lnTo>
                <a:lnTo>
                  <a:pt x="105157" y="111312"/>
                </a:lnTo>
                <a:lnTo>
                  <a:pt x="100212" y="150608"/>
                </a:lnTo>
                <a:lnTo>
                  <a:pt x="93321" y="172860"/>
                </a:lnTo>
                <a:lnTo>
                  <a:pt x="83537" y="146032"/>
                </a:lnTo>
                <a:lnTo>
                  <a:pt x="83431" y="145874"/>
                </a:lnTo>
                <a:lnTo>
                  <a:pt x="77645" y="150345"/>
                </a:lnTo>
                <a:lnTo>
                  <a:pt x="72595" y="131776"/>
                </a:lnTo>
                <a:lnTo>
                  <a:pt x="64231" y="152344"/>
                </a:lnTo>
                <a:lnTo>
                  <a:pt x="51763" y="161287"/>
                </a:lnTo>
                <a:lnTo>
                  <a:pt x="43083" y="177542"/>
                </a:lnTo>
                <a:lnTo>
                  <a:pt x="37507" y="169388"/>
                </a:lnTo>
                <a:lnTo>
                  <a:pt x="23462" y="188063"/>
                </a:lnTo>
                <a:lnTo>
                  <a:pt x="14256" y="175175"/>
                </a:lnTo>
                <a:lnTo>
                  <a:pt x="14151" y="175070"/>
                </a:lnTo>
                <a:lnTo>
                  <a:pt x="0" y="186748"/>
                </a:lnTo>
                <a:lnTo>
                  <a:pt x="210" y="187011"/>
                </a:lnTo>
                <a:lnTo>
                  <a:pt x="14098" y="175490"/>
                </a:lnTo>
                <a:lnTo>
                  <a:pt x="23462" y="188642"/>
                </a:lnTo>
                <a:lnTo>
                  <a:pt x="37507" y="169967"/>
                </a:lnTo>
                <a:lnTo>
                  <a:pt x="43083" y="178226"/>
                </a:lnTo>
                <a:lnTo>
                  <a:pt x="51974" y="161550"/>
                </a:lnTo>
                <a:lnTo>
                  <a:pt x="64494" y="152607"/>
                </a:lnTo>
                <a:lnTo>
                  <a:pt x="72542" y="132828"/>
                </a:lnTo>
                <a:lnTo>
                  <a:pt x="77487" y="150924"/>
                </a:lnTo>
                <a:lnTo>
                  <a:pt x="83326" y="146400"/>
                </a:lnTo>
                <a:lnTo>
                  <a:pt x="93321" y="173912"/>
                </a:lnTo>
                <a:lnTo>
                  <a:pt x="100475" y="150661"/>
                </a:lnTo>
                <a:lnTo>
                  <a:pt x="105473" y="111470"/>
                </a:lnTo>
                <a:lnTo>
                  <a:pt x="112312" y="104474"/>
                </a:lnTo>
                <a:lnTo>
                  <a:pt x="119413" y="110155"/>
                </a:lnTo>
                <a:lnTo>
                  <a:pt x="129303" y="90481"/>
                </a:lnTo>
                <a:lnTo>
                  <a:pt x="134090" y="100634"/>
                </a:lnTo>
                <a:lnTo>
                  <a:pt x="134195" y="100791"/>
                </a:lnTo>
                <a:lnTo>
                  <a:pt x="140350" y="96267"/>
                </a:lnTo>
                <a:lnTo>
                  <a:pt x="153817" y="112733"/>
                </a:lnTo>
                <a:lnTo>
                  <a:pt x="159919" y="109050"/>
                </a:lnTo>
                <a:lnTo>
                  <a:pt x="165863" y="117309"/>
                </a:lnTo>
                <a:lnTo>
                  <a:pt x="174911" y="100476"/>
                </a:lnTo>
                <a:lnTo>
                  <a:pt x="190483" y="123411"/>
                </a:lnTo>
                <a:lnTo>
                  <a:pt x="196374" y="140192"/>
                </a:lnTo>
                <a:lnTo>
                  <a:pt x="196374" y="140245"/>
                </a:lnTo>
                <a:lnTo>
                  <a:pt x="201845" y="144927"/>
                </a:lnTo>
                <a:lnTo>
                  <a:pt x="208894" y="110365"/>
                </a:lnTo>
                <a:lnTo>
                  <a:pt x="224623" y="97740"/>
                </a:lnTo>
                <a:lnTo>
                  <a:pt x="224676" y="97635"/>
                </a:lnTo>
                <a:lnTo>
                  <a:pt x="229673" y="74121"/>
                </a:lnTo>
                <a:lnTo>
                  <a:pt x="238721" y="61443"/>
                </a:lnTo>
                <a:lnTo>
                  <a:pt x="245455" y="40927"/>
                </a:lnTo>
                <a:lnTo>
                  <a:pt x="249032" y="37771"/>
                </a:lnTo>
                <a:lnTo>
                  <a:pt x="254503" y="58392"/>
                </a:lnTo>
                <a:lnTo>
                  <a:pt x="254608" y="58865"/>
                </a:lnTo>
                <a:lnTo>
                  <a:pt x="261710" y="39664"/>
                </a:lnTo>
                <a:lnTo>
                  <a:pt x="265445" y="45241"/>
                </a:lnTo>
                <a:lnTo>
                  <a:pt x="276439" y="21411"/>
                </a:lnTo>
                <a:lnTo>
                  <a:pt x="283856" y="842"/>
                </a:lnTo>
                <a:lnTo>
                  <a:pt x="289853" y="14309"/>
                </a:lnTo>
                <a:lnTo>
                  <a:pt x="297481" y="28933"/>
                </a:lnTo>
                <a:lnTo>
                  <a:pt x="297744" y="28723"/>
                </a:lnTo>
                <a:lnTo>
                  <a:pt x="290169" y="14204"/>
                </a:lnTo>
                <a:lnTo>
                  <a:pt x="283856"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48" name="Google Shape;548;p35"/>
          <p:cNvGrpSpPr/>
          <p:nvPr/>
        </p:nvGrpSpPr>
        <p:grpSpPr>
          <a:xfrm>
            <a:off x="7503650" y="445025"/>
            <a:ext cx="1297450" cy="477875"/>
            <a:chOff x="7164300" y="445025"/>
            <a:chExt cx="1297450" cy="477875"/>
          </a:xfrm>
        </p:grpSpPr>
        <p:grpSp>
          <p:nvGrpSpPr>
            <p:cNvPr id="549" name="Google Shape;549;p35"/>
            <p:cNvGrpSpPr/>
            <p:nvPr/>
          </p:nvGrpSpPr>
          <p:grpSpPr>
            <a:xfrm>
              <a:off x="7301725" y="555088"/>
              <a:ext cx="1160025" cy="257725"/>
              <a:chOff x="3464600" y="3479675"/>
              <a:chExt cx="1160025" cy="257725"/>
            </a:xfrm>
          </p:grpSpPr>
          <p:sp>
            <p:nvSpPr>
              <p:cNvPr id="550" name="Google Shape;550;p35"/>
              <p:cNvSpPr/>
              <p:nvPr/>
            </p:nvSpPr>
            <p:spPr>
              <a:xfrm>
                <a:off x="3464600" y="3479675"/>
                <a:ext cx="1021600" cy="198500"/>
              </a:xfrm>
              <a:custGeom>
                <a:avLst/>
                <a:gdLst/>
                <a:ahLst/>
                <a:cxnLst/>
                <a:rect l="l" t="t" r="r" b="b"/>
                <a:pathLst>
                  <a:path w="40864" h="7940" extrusionOk="0">
                    <a:moveTo>
                      <a:pt x="1" y="1"/>
                    </a:moveTo>
                    <a:lnTo>
                      <a:pt x="1" y="1602"/>
                    </a:lnTo>
                    <a:lnTo>
                      <a:pt x="15845" y="1602"/>
                    </a:lnTo>
                    <a:lnTo>
                      <a:pt x="26319" y="7940"/>
                    </a:lnTo>
                    <a:lnTo>
                      <a:pt x="40863" y="7940"/>
                    </a:lnTo>
                    <a:lnTo>
                      <a:pt x="40863" y="6339"/>
                    </a:lnTo>
                    <a:lnTo>
                      <a:pt x="26720" y="6339"/>
                    </a:lnTo>
                    <a:lnTo>
                      <a:pt x="1631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35"/>
              <p:cNvSpPr/>
              <p:nvPr/>
            </p:nvSpPr>
            <p:spPr>
              <a:xfrm>
                <a:off x="4458650" y="3572250"/>
                <a:ext cx="165975" cy="165150"/>
              </a:xfrm>
              <a:custGeom>
                <a:avLst/>
                <a:gdLst/>
                <a:ahLst/>
                <a:cxnLst/>
                <a:rect l="l" t="t" r="r" b="b"/>
                <a:pathLst>
                  <a:path w="6639" h="6606" extrusionOk="0">
                    <a:moveTo>
                      <a:pt x="3303" y="1602"/>
                    </a:moveTo>
                    <a:cubicBezTo>
                      <a:pt x="4270" y="1602"/>
                      <a:pt x="5004" y="2369"/>
                      <a:pt x="5004" y="3303"/>
                    </a:cubicBezTo>
                    <a:cubicBezTo>
                      <a:pt x="5004" y="4270"/>
                      <a:pt x="4270" y="5004"/>
                      <a:pt x="3303" y="5004"/>
                    </a:cubicBezTo>
                    <a:cubicBezTo>
                      <a:pt x="2335" y="5004"/>
                      <a:pt x="1602" y="4270"/>
                      <a:pt x="1602" y="3303"/>
                    </a:cubicBezTo>
                    <a:cubicBezTo>
                      <a:pt x="1602" y="2369"/>
                      <a:pt x="2335" y="1602"/>
                      <a:pt x="3303" y="1602"/>
                    </a:cubicBezTo>
                    <a:close/>
                    <a:moveTo>
                      <a:pt x="3303" y="0"/>
                    </a:moveTo>
                    <a:cubicBezTo>
                      <a:pt x="1501" y="0"/>
                      <a:pt x="0" y="1468"/>
                      <a:pt x="0" y="3303"/>
                    </a:cubicBezTo>
                    <a:cubicBezTo>
                      <a:pt x="0" y="5104"/>
                      <a:pt x="1468" y="6605"/>
                      <a:pt x="3303" y="6605"/>
                    </a:cubicBezTo>
                    <a:cubicBezTo>
                      <a:pt x="5137" y="6605"/>
                      <a:pt x="6638" y="5104"/>
                      <a:pt x="6605" y="3303"/>
                    </a:cubicBezTo>
                    <a:cubicBezTo>
                      <a:pt x="6605" y="1501"/>
                      <a:pt x="5137" y="0"/>
                      <a:pt x="33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2" name="Google Shape;552;p35"/>
            <p:cNvGrpSpPr/>
            <p:nvPr/>
          </p:nvGrpSpPr>
          <p:grpSpPr>
            <a:xfrm rot="10800000" flipH="1">
              <a:off x="7164300" y="445025"/>
              <a:ext cx="495375" cy="477875"/>
              <a:chOff x="3881575" y="2684100"/>
              <a:chExt cx="495375" cy="477875"/>
            </a:xfrm>
          </p:grpSpPr>
          <p:sp>
            <p:nvSpPr>
              <p:cNvPr id="553" name="Google Shape;553;p35"/>
              <p:cNvSpPr/>
              <p:nvPr/>
            </p:nvSpPr>
            <p:spPr>
              <a:xfrm>
                <a:off x="4195125" y="2684100"/>
                <a:ext cx="181825" cy="165150"/>
              </a:xfrm>
              <a:custGeom>
                <a:avLst/>
                <a:gdLst/>
                <a:ahLst/>
                <a:cxnLst/>
                <a:rect l="l" t="t" r="r" b="b"/>
                <a:pathLst>
                  <a:path w="7273" h="6606" extrusionOk="0">
                    <a:moveTo>
                      <a:pt x="3636" y="1"/>
                    </a:moveTo>
                    <a:cubicBezTo>
                      <a:pt x="2769" y="1"/>
                      <a:pt x="1935" y="368"/>
                      <a:pt x="1301" y="968"/>
                    </a:cubicBezTo>
                    <a:cubicBezTo>
                      <a:pt x="1" y="2269"/>
                      <a:pt x="1" y="4371"/>
                      <a:pt x="1301" y="5638"/>
                    </a:cubicBezTo>
                    <a:cubicBezTo>
                      <a:pt x="1935" y="6272"/>
                      <a:pt x="2803" y="6606"/>
                      <a:pt x="3636" y="6606"/>
                    </a:cubicBezTo>
                    <a:cubicBezTo>
                      <a:pt x="4470" y="6606"/>
                      <a:pt x="5304" y="6272"/>
                      <a:pt x="5971" y="5638"/>
                    </a:cubicBezTo>
                    <a:cubicBezTo>
                      <a:pt x="7272" y="4371"/>
                      <a:pt x="7272" y="2269"/>
                      <a:pt x="5971" y="968"/>
                    </a:cubicBezTo>
                    <a:cubicBezTo>
                      <a:pt x="5338" y="368"/>
                      <a:pt x="4504" y="1"/>
                      <a:pt x="36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35"/>
              <p:cNvSpPr/>
              <p:nvPr/>
            </p:nvSpPr>
            <p:spPr>
              <a:xfrm>
                <a:off x="3881575" y="2997675"/>
                <a:ext cx="180975" cy="164300"/>
              </a:xfrm>
              <a:custGeom>
                <a:avLst/>
                <a:gdLst/>
                <a:ahLst/>
                <a:cxnLst/>
                <a:rect l="l" t="t" r="r" b="b"/>
                <a:pathLst>
                  <a:path w="7239" h="6572" extrusionOk="0">
                    <a:moveTo>
                      <a:pt x="3636" y="0"/>
                    </a:moveTo>
                    <a:cubicBezTo>
                      <a:pt x="2736" y="0"/>
                      <a:pt x="1902" y="334"/>
                      <a:pt x="1301" y="934"/>
                    </a:cubicBezTo>
                    <a:cubicBezTo>
                      <a:pt x="0" y="2235"/>
                      <a:pt x="0" y="4337"/>
                      <a:pt x="1301" y="5604"/>
                    </a:cubicBezTo>
                    <a:cubicBezTo>
                      <a:pt x="1902" y="6238"/>
                      <a:pt x="2802" y="6572"/>
                      <a:pt x="3636" y="6572"/>
                    </a:cubicBezTo>
                    <a:cubicBezTo>
                      <a:pt x="4470" y="6572"/>
                      <a:pt x="5337" y="6271"/>
                      <a:pt x="5971" y="5604"/>
                    </a:cubicBezTo>
                    <a:cubicBezTo>
                      <a:pt x="7239" y="4337"/>
                      <a:pt x="7239" y="2235"/>
                      <a:pt x="5971" y="934"/>
                    </a:cubicBezTo>
                    <a:cubicBezTo>
                      <a:pt x="5337" y="334"/>
                      <a:pt x="4503" y="0"/>
                      <a:pt x="36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35"/>
              <p:cNvSpPr/>
              <p:nvPr/>
            </p:nvSpPr>
            <p:spPr>
              <a:xfrm>
                <a:off x="3990825" y="2783350"/>
                <a:ext cx="272700" cy="272725"/>
              </a:xfrm>
              <a:custGeom>
                <a:avLst/>
                <a:gdLst/>
                <a:ahLst/>
                <a:cxnLst/>
                <a:rect l="l" t="t" r="r" b="b"/>
                <a:pathLst>
                  <a:path w="10908" h="10909" extrusionOk="0">
                    <a:moveTo>
                      <a:pt x="9774" y="0"/>
                    </a:moveTo>
                    <a:lnTo>
                      <a:pt x="0" y="9774"/>
                    </a:lnTo>
                    <a:lnTo>
                      <a:pt x="1134" y="10908"/>
                    </a:lnTo>
                    <a:lnTo>
                      <a:pt x="10908" y="1135"/>
                    </a:lnTo>
                    <a:lnTo>
                      <a:pt x="97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56" name="Google Shape;556;p35"/>
          <p:cNvGrpSpPr/>
          <p:nvPr/>
        </p:nvGrpSpPr>
        <p:grpSpPr>
          <a:xfrm rot="-5547522">
            <a:off x="320091" y="4360485"/>
            <a:ext cx="495385" cy="477885"/>
            <a:chOff x="3881575" y="2684100"/>
            <a:chExt cx="495375" cy="477875"/>
          </a:xfrm>
        </p:grpSpPr>
        <p:sp>
          <p:nvSpPr>
            <p:cNvPr id="557" name="Google Shape;557;p35"/>
            <p:cNvSpPr/>
            <p:nvPr/>
          </p:nvSpPr>
          <p:spPr>
            <a:xfrm>
              <a:off x="4195125" y="2684100"/>
              <a:ext cx="181825" cy="165150"/>
            </a:xfrm>
            <a:custGeom>
              <a:avLst/>
              <a:gdLst/>
              <a:ahLst/>
              <a:cxnLst/>
              <a:rect l="l" t="t" r="r" b="b"/>
              <a:pathLst>
                <a:path w="7273" h="6606" extrusionOk="0">
                  <a:moveTo>
                    <a:pt x="3636" y="1"/>
                  </a:moveTo>
                  <a:cubicBezTo>
                    <a:pt x="2769" y="1"/>
                    <a:pt x="1935" y="368"/>
                    <a:pt x="1301" y="968"/>
                  </a:cubicBezTo>
                  <a:cubicBezTo>
                    <a:pt x="1" y="2269"/>
                    <a:pt x="1" y="4371"/>
                    <a:pt x="1301" y="5638"/>
                  </a:cubicBezTo>
                  <a:cubicBezTo>
                    <a:pt x="1935" y="6272"/>
                    <a:pt x="2803" y="6606"/>
                    <a:pt x="3636" y="6606"/>
                  </a:cubicBezTo>
                  <a:cubicBezTo>
                    <a:pt x="4470" y="6606"/>
                    <a:pt x="5304" y="6272"/>
                    <a:pt x="5971" y="5638"/>
                  </a:cubicBezTo>
                  <a:cubicBezTo>
                    <a:pt x="7272" y="4371"/>
                    <a:pt x="7272" y="2269"/>
                    <a:pt x="5971" y="968"/>
                  </a:cubicBezTo>
                  <a:cubicBezTo>
                    <a:pt x="5338" y="368"/>
                    <a:pt x="4504" y="1"/>
                    <a:pt x="363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35"/>
            <p:cNvSpPr/>
            <p:nvPr/>
          </p:nvSpPr>
          <p:spPr>
            <a:xfrm>
              <a:off x="3881575" y="2997675"/>
              <a:ext cx="180975" cy="164300"/>
            </a:xfrm>
            <a:custGeom>
              <a:avLst/>
              <a:gdLst/>
              <a:ahLst/>
              <a:cxnLst/>
              <a:rect l="l" t="t" r="r" b="b"/>
              <a:pathLst>
                <a:path w="7239" h="6572" extrusionOk="0">
                  <a:moveTo>
                    <a:pt x="3636" y="0"/>
                  </a:moveTo>
                  <a:cubicBezTo>
                    <a:pt x="2736" y="0"/>
                    <a:pt x="1902" y="334"/>
                    <a:pt x="1301" y="934"/>
                  </a:cubicBezTo>
                  <a:cubicBezTo>
                    <a:pt x="0" y="2235"/>
                    <a:pt x="0" y="4337"/>
                    <a:pt x="1301" y="5604"/>
                  </a:cubicBezTo>
                  <a:cubicBezTo>
                    <a:pt x="1902" y="6238"/>
                    <a:pt x="2802" y="6572"/>
                    <a:pt x="3636" y="6572"/>
                  </a:cubicBezTo>
                  <a:cubicBezTo>
                    <a:pt x="4470" y="6572"/>
                    <a:pt x="5337" y="6271"/>
                    <a:pt x="5971" y="5604"/>
                  </a:cubicBezTo>
                  <a:cubicBezTo>
                    <a:pt x="7239" y="4337"/>
                    <a:pt x="7239" y="2235"/>
                    <a:pt x="5971" y="934"/>
                  </a:cubicBezTo>
                  <a:cubicBezTo>
                    <a:pt x="5337" y="334"/>
                    <a:pt x="4503" y="0"/>
                    <a:pt x="363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35"/>
            <p:cNvSpPr/>
            <p:nvPr/>
          </p:nvSpPr>
          <p:spPr>
            <a:xfrm>
              <a:off x="3990825" y="2783350"/>
              <a:ext cx="272700" cy="272725"/>
            </a:xfrm>
            <a:custGeom>
              <a:avLst/>
              <a:gdLst/>
              <a:ahLst/>
              <a:cxnLst/>
              <a:rect l="l" t="t" r="r" b="b"/>
              <a:pathLst>
                <a:path w="10908" h="10909" extrusionOk="0">
                  <a:moveTo>
                    <a:pt x="9774" y="0"/>
                  </a:moveTo>
                  <a:lnTo>
                    <a:pt x="0" y="9774"/>
                  </a:lnTo>
                  <a:lnTo>
                    <a:pt x="1134" y="10908"/>
                  </a:lnTo>
                  <a:lnTo>
                    <a:pt x="10908" y="1135"/>
                  </a:lnTo>
                  <a:lnTo>
                    <a:pt x="977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5"/>
        <p:cNvGrpSpPr/>
        <p:nvPr/>
      </p:nvGrpSpPr>
      <p:grpSpPr>
        <a:xfrm>
          <a:off x="0" y="0"/>
          <a:ext cx="0" cy="0"/>
          <a:chOff x="0" y="0"/>
          <a:chExt cx="0" cy="0"/>
        </a:xfrm>
      </p:grpSpPr>
      <p:sp>
        <p:nvSpPr>
          <p:cNvPr id="26" name="Google Shape;26;p3"/>
          <p:cNvSpPr/>
          <p:nvPr/>
        </p:nvSpPr>
        <p:spPr>
          <a:xfrm flipH="1">
            <a:off x="138" y="213725"/>
            <a:ext cx="9143718" cy="4716050"/>
          </a:xfrm>
          <a:custGeom>
            <a:avLst/>
            <a:gdLst/>
            <a:ahLst/>
            <a:cxnLst/>
            <a:rect l="l" t="t" r="r" b="b"/>
            <a:pathLst>
              <a:path w="297744" h="188642" extrusionOk="0">
                <a:moveTo>
                  <a:pt x="283856" y="0"/>
                </a:moveTo>
                <a:lnTo>
                  <a:pt x="276123" y="21305"/>
                </a:lnTo>
                <a:lnTo>
                  <a:pt x="265445" y="44609"/>
                </a:lnTo>
                <a:lnTo>
                  <a:pt x="261657" y="38928"/>
                </a:lnTo>
                <a:lnTo>
                  <a:pt x="254661" y="57813"/>
                </a:lnTo>
                <a:lnTo>
                  <a:pt x="249295" y="37350"/>
                </a:lnTo>
                <a:lnTo>
                  <a:pt x="249242" y="37087"/>
                </a:lnTo>
                <a:lnTo>
                  <a:pt x="245139" y="40717"/>
                </a:lnTo>
                <a:lnTo>
                  <a:pt x="238458" y="61285"/>
                </a:lnTo>
                <a:lnTo>
                  <a:pt x="229358" y="73910"/>
                </a:lnTo>
                <a:lnTo>
                  <a:pt x="224413" y="97477"/>
                </a:lnTo>
                <a:lnTo>
                  <a:pt x="208631" y="110155"/>
                </a:lnTo>
                <a:lnTo>
                  <a:pt x="208631" y="110208"/>
                </a:lnTo>
                <a:lnTo>
                  <a:pt x="201687" y="144348"/>
                </a:lnTo>
                <a:lnTo>
                  <a:pt x="196585" y="140087"/>
                </a:lnTo>
                <a:lnTo>
                  <a:pt x="190851" y="123306"/>
                </a:lnTo>
                <a:lnTo>
                  <a:pt x="174964" y="100108"/>
                </a:lnTo>
                <a:lnTo>
                  <a:pt x="174859" y="99897"/>
                </a:lnTo>
                <a:lnTo>
                  <a:pt x="165758" y="116678"/>
                </a:lnTo>
                <a:lnTo>
                  <a:pt x="160129" y="108682"/>
                </a:lnTo>
                <a:lnTo>
                  <a:pt x="159972" y="108577"/>
                </a:lnTo>
                <a:lnTo>
                  <a:pt x="153869" y="112312"/>
                </a:lnTo>
                <a:lnTo>
                  <a:pt x="140508" y="95952"/>
                </a:lnTo>
                <a:lnTo>
                  <a:pt x="140403" y="95899"/>
                </a:lnTo>
                <a:lnTo>
                  <a:pt x="134300" y="100265"/>
                </a:lnTo>
                <a:lnTo>
                  <a:pt x="129303" y="89692"/>
                </a:lnTo>
                <a:lnTo>
                  <a:pt x="119308" y="109629"/>
                </a:lnTo>
                <a:lnTo>
                  <a:pt x="112312" y="104105"/>
                </a:lnTo>
                <a:lnTo>
                  <a:pt x="105157" y="111312"/>
                </a:lnTo>
                <a:lnTo>
                  <a:pt x="100212" y="150608"/>
                </a:lnTo>
                <a:lnTo>
                  <a:pt x="93321" y="172860"/>
                </a:lnTo>
                <a:lnTo>
                  <a:pt x="83537" y="146032"/>
                </a:lnTo>
                <a:lnTo>
                  <a:pt x="83431" y="145874"/>
                </a:lnTo>
                <a:lnTo>
                  <a:pt x="77645" y="150345"/>
                </a:lnTo>
                <a:lnTo>
                  <a:pt x="72595" y="131776"/>
                </a:lnTo>
                <a:lnTo>
                  <a:pt x="64231" y="152344"/>
                </a:lnTo>
                <a:lnTo>
                  <a:pt x="51763" y="161287"/>
                </a:lnTo>
                <a:lnTo>
                  <a:pt x="43083" y="177542"/>
                </a:lnTo>
                <a:lnTo>
                  <a:pt x="37507" y="169388"/>
                </a:lnTo>
                <a:lnTo>
                  <a:pt x="23462" y="188063"/>
                </a:lnTo>
                <a:lnTo>
                  <a:pt x="14256" y="175175"/>
                </a:lnTo>
                <a:lnTo>
                  <a:pt x="14151" y="175070"/>
                </a:lnTo>
                <a:lnTo>
                  <a:pt x="0" y="186748"/>
                </a:lnTo>
                <a:lnTo>
                  <a:pt x="210" y="187011"/>
                </a:lnTo>
                <a:lnTo>
                  <a:pt x="14098" y="175490"/>
                </a:lnTo>
                <a:lnTo>
                  <a:pt x="23462" y="188642"/>
                </a:lnTo>
                <a:lnTo>
                  <a:pt x="37507" y="169967"/>
                </a:lnTo>
                <a:lnTo>
                  <a:pt x="43083" y="178226"/>
                </a:lnTo>
                <a:lnTo>
                  <a:pt x="51974" y="161550"/>
                </a:lnTo>
                <a:lnTo>
                  <a:pt x="64494" y="152607"/>
                </a:lnTo>
                <a:lnTo>
                  <a:pt x="72542" y="132828"/>
                </a:lnTo>
                <a:lnTo>
                  <a:pt x="77487" y="150924"/>
                </a:lnTo>
                <a:lnTo>
                  <a:pt x="83326" y="146400"/>
                </a:lnTo>
                <a:lnTo>
                  <a:pt x="93321" y="173912"/>
                </a:lnTo>
                <a:lnTo>
                  <a:pt x="100475" y="150661"/>
                </a:lnTo>
                <a:lnTo>
                  <a:pt x="105473" y="111470"/>
                </a:lnTo>
                <a:lnTo>
                  <a:pt x="112312" y="104474"/>
                </a:lnTo>
                <a:lnTo>
                  <a:pt x="119413" y="110155"/>
                </a:lnTo>
                <a:lnTo>
                  <a:pt x="129303" y="90481"/>
                </a:lnTo>
                <a:lnTo>
                  <a:pt x="134090" y="100634"/>
                </a:lnTo>
                <a:lnTo>
                  <a:pt x="134195" y="100791"/>
                </a:lnTo>
                <a:lnTo>
                  <a:pt x="140350" y="96267"/>
                </a:lnTo>
                <a:lnTo>
                  <a:pt x="153817" y="112733"/>
                </a:lnTo>
                <a:lnTo>
                  <a:pt x="159919" y="109050"/>
                </a:lnTo>
                <a:lnTo>
                  <a:pt x="165863" y="117309"/>
                </a:lnTo>
                <a:lnTo>
                  <a:pt x="174911" y="100476"/>
                </a:lnTo>
                <a:lnTo>
                  <a:pt x="190483" y="123411"/>
                </a:lnTo>
                <a:lnTo>
                  <a:pt x="196374" y="140192"/>
                </a:lnTo>
                <a:lnTo>
                  <a:pt x="196374" y="140245"/>
                </a:lnTo>
                <a:lnTo>
                  <a:pt x="201845" y="144927"/>
                </a:lnTo>
                <a:lnTo>
                  <a:pt x="208894" y="110365"/>
                </a:lnTo>
                <a:lnTo>
                  <a:pt x="224623" y="97740"/>
                </a:lnTo>
                <a:lnTo>
                  <a:pt x="224676" y="97635"/>
                </a:lnTo>
                <a:lnTo>
                  <a:pt x="229673" y="74121"/>
                </a:lnTo>
                <a:lnTo>
                  <a:pt x="238721" y="61443"/>
                </a:lnTo>
                <a:lnTo>
                  <a:pt x="245455" y="40927"/>
                </a:lnTo>
                <a:lnTo>
                  <a:pt x="249032" y="37771"/>
                </a:lnTo>
                <a:lnTo>
                  <a:pt x="254503" y="58392"/>
                </a:lnTo>
                <a:lnTo>
                  <a:pt x="254608" y="58865"/>
                </a:lnTo>
                <a:lnTo>
                  <a:pt x="261710" y="39664"/>
                </a:lnTo>
                <a:lnTo>
                  <a:pt x="265445" y="45241"/>
                </a:lnTo>
                <a:lnTo>
                  <a:pt x="276439" y="21411"/>
                </a:lnTo>
                <a:lnTo>
                  <a:pt x="283856" y="842"/>
                </a:lnTo>
                <a:lnTo>
                  <a:pt x="289853" y="14309"/>
                </a:lnTo>
                <a:lnTo>
                  <a:pt x="297481" y="28933"/>
                </a:lnTo>
                <a:lnTo>
                  <a:pt x="297744" y="28723"/>
                </a:lnTo>
                <a:lnTo>
                  <a:pt x="290169" y="14204"/>
                </a:lnTo>
                <a:lnTo>
                  <a:pt x="283856"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 name="Google Shape;27;p3"/>
          <p:cNvGrpSpPr/>
          <p:nvPr/>
        </p:nvGrpSpPr>
        <p:grpSpPr>
          <a:xfrm>
            <a:off x="7545300" y="445025"/>
            <a:ext cx="1297450" cy="477875"/>
            <a:chOff x="7164300" y="445025"/>
            <a:chExt cx="1297450" cy="477875"/>
          </a:xfrm>
        </p:grpSpPr>
        <p:grpSp>
          <p:nvGrpSpPr>
            <p:cNvPr id="28" name="Google Shape;28;p3"/>
            <p:cNvGrpSpPr/>
            <p:nvPr/>
          </p:nvGrpSpPr>
          <p:grpSpPr>
            <a:xfrm flipH="1">
              <a:off x="7164300" y="555088"/>
              <a:ext cx="1160025" cy="257725"/>
              <a:chOff x="3464600" y="3479675"/>
              <a:chExt cx="1160025" cy="257725"/>
            </a:xfrm>
          </p:grpSpPr>
          <p:sp>
            <p:nvSpPr>
              <p:cNvPr id="29" name="Google Shape;29;p3"/>
              <p:cNvSpPr/>
              <p:nvPr/>
            </p:nvSpPr>
            <p:spPr>
              <a:xfrm>
                <a:off x="3464600" y="3479675"/>
                <a:ext cx="1021600" cy="198500"/>
              </a:xfrm>
              <a:custGeom>
                <a:avLst/>
                <a:gdLst/>
                <a:ahLst/>
                <a:cxnLst/>
                <a:rect l="l" t="t" r="r" b="b"/>
                <a:pathLst>
                  <a:path w="40864" h="7940" extrusionOk="0">
                    <a:moveTo>
                      <a:pt x="1" y="1"/>
                    </a:moveTo>
                    <a:lnTo>
                      <a:pt x="1" y="1602"/>
                    </a:lnTo>
                    <a:lnTo>
                      <a:pt x="15845" y="1602"/>
                    </a:lnTo>
                    <a:lnTo>
                      <a:pt x="26319" y="7940"/>
                    </a:lnTo>
                    <a:lnTo>
                      <a:pt x="40863" y="7940"/>
                    </a:lnTo>
                    <a:lnTo>
                      <a:pt x="40863" y="6339"/>
                    </a:lnTo>
                    <a:lnTo>
                      <a:pt x="26720" y="6339"/>
                    </a:lnTo>
                    <a:lnTo>
                      <a:pt x="1631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a:off x="4458650" y="3572250"/>
                <a:ext cx="165975" cy="165150"/>
              </a:xfrm>
              <a:custGeom>
                <a:avLst/>
                <a:gdLst/>
                <a:ahLst/>
                <a:cxnLst/>
                <a:rect l="l" t="t" r="r" b="b"/>
                <a:pathLst>
                  <a:path w="6639" h="6606" extrusionOk="0">
                    <a:moveTo>
                      <a:pt x="3303" y="1602"/>
                    </a:moveTo>
                    <a:cubicBezTo>
                      <a:pt x="4270" y="1602"/>
                      <a:pt x="5004" y="2369"/>
                      <a:pt x="5004" y="3303"/>
                    </a:cubicBezTo>
                    <a:cubicBezTo>
                      <a:pt x="5004" y="4270"/>
                      <a:pt x="4270" y="5004"/>
                      <a:pt x="3303" y="5004"/>
                    </a:cubicBezTo>
                    <a:cubicBezTo>
                      <a:pt x="2335" y="5004"/>
                      <a:pt x="1602" y="4270"/>
                      <a:pt x="1602" y="3303"/>
                    </a:cubicBezTo>
                    <a:cubicBezTo>
                      <a:pt x="1602" y="2369"/>
                      <a:pt x="2335" y="1602"/>
                      <a:pt x="3303" y="1602"/>
                    </a:cubicBezTo>
                    <a:close/>
                    <a:moveTo>
                      <a:pt x="3303" y="0"/>
                    </a:moveTo>
                    <a:cubicBezTo>
                      <a:pt x="1501" y="0"/>
                      <a:pt x="0" y="1468"/>
                      <a:pt x="0" y="3303"/>
                    </a:cubicBezTo>
                    <a:cubicBezTo>
                      <a:pt x="0" y="5104"/>
                      <a:pt x="1468" y="6605"/>
                      <a:pt x="3303" y="6605"/>
                    </a:cubicBezTo>
                    <a:cubicBezTo>
                      <a:pt x="5137" y="6605"/>
                      <a:pt x="6638" y="5104"/>
                      <a:pt x="6605" y="3303"/>
                    </a:cubicBezTo>
                    <a:cubicBezTo>
                      <a:pt x="6605" y="1501"/>
                      <a:pt x="5137" y="0"/>
                      <a:pt x="33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 name="Google Shape;31;p3"/>
            <p:cNvGrpSpPr/>
            <p:nvPr/>
          </p:nvGrpSpPr>
          <p:grpSpPr>
            <a:xfrm rot="10800000">
              <a:off x="7966375" y="445025"/>
              <a:ext cx="495375" cy="477875"/>
              <a:chOff x="3881575" y="2684100"/>
              <a:chExt cx="495375" cy="477875"/>
            </a:xfrm>
          </p:grpSpPr>
          <p:sp>
            <p:nvSpPr>
              <p:cNvPr id="32" name="Google Shape;32;p3"/>
              <p:cNvSpPr/>
              <p:nvPr/>
            </p:nvSpPr>
            <p:spPr>
              <a:xfrm>
                <a:off x="4195125" y="2684100"/>
                <a:ext cx="181825" cy="165150"/>
              </a:xfrm>
              <a:custGeom>
                <a:avLst/>
                <a:gdLst/>
                <a:ahLst/>
                <a:cxnLst/>
                <a:rect l="l" t="t" r="r" b="b"/>
                <a:pathLst>
                  <a:path w="7273" h="6606" extrusionOk="0">
                    <a:moveTo>
                      <a:pt x="3636" y="1"/>
                    </a:moveTo>
                    <a:cubicBezTo>
                      <a:pt x="2769" y="1"/>
                      <a:pt x="1935" y="368"/>
                      <a:pt x="1301" y="968"/>
                    </a:cubicBezTo>
                    <a:cubicBezTo>
                      <a:pt x="1" y="2269"/>
                      <a:pt x="1" y="4371"/>
                      <a:pt x="1301" y="5638"/>
                    </a:cubicBezTo>
                    <a:cubicBezTo>
                      <a:pt x="1935" y="6272"/>
                      <a:pt x="2803" y="6606"/>
                      <a:pt x="3636" y="6606"/>
                    </a:cubicBezTo>
                    <a:cubicBezTo>
                      <a:pt x="4470" y="6606"/>
                      <a:pt x="5304" y="6272"/>
                      <a:pt x="5971" y="5638"/>
                    </a:cubicBezTo>
                    <a:cubicBezTo>
                      <a:pt x="7272" y="4371"/>
                      <a:pt x="7272" y="2269"/>
                      <a:pt x="5971" y="968"/>
                    </a:cubicBezTo>
                    <a:cubicBezTo>
                      <a:pt x="5338" y="368"/>
                      <a:pt x="4504" y="1"/>
                      <a:pt x="363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a:off x="3881575" y="2997675"/>
                <a:ext cx="180975" cy="164300"/>
              </a:xfrm>
              <a:custGeom>
                <a:avLst/>
                <a:gdLst/>
                <a:ahLst/>
                <a:cxnLst/>
                <a:rect l="l" t="t" r="r" b="b"/>
                <a:pathLst>
                  <a:path w="7239" h="6572" extrusionOk="0">
                    <a:moveTo>
                      <a:pt x="3636" y="0"/>
                    </a:moveTo>
                    <a:cubicBezTo>
                      <a:pt x="2736" y="0"/>
                      <a:pt x="1902" y="334"/>
                      <a:pt x="1301" y="934"/>
                    </a:cubicBezTo>
                    <a:cubicBezTo>
                      <a:pt x="0" y="2235"/>
                      <a:pt x="0" y="4337"/>
                      <a:pt x="1301" y="5604"/>
                    </a:cubicBezTo>
                    <a:cubicBezTo>
                      <a:pt x="1902" y="6238"/>
                      <a:pt x="2802" y="6572"/>
                      <a:pt x="3636" y="6572"/>
                    </a:cubicBezTo>
                    <a:cubicBezTo>
                      <a:pt x="4470" y="6572"/>
                      <a:pt x="5337" y="6271"/>
                      <a:pt x="5971" y="5604"/>
                    </a:cubicBezTo>
                    <a:cubicBezTo>
                      <a:pt x="7239" y="4337"/>
                      <a:pt x="7239" y="2235"/>
                      <a:pt x="5971" y="934"/>
                    </a:cubicBezTo>
                    <a:cubicBezTo>
                      <a:pt x="5337" y="334"/>
                      <a:pt x="4503" y="0"/>
                      <a:pt x="363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a:off x="3990825" y="2783350"/>
                <a:ext cx="272700" cy="272725"/>
              </a:xfrm>
              <a:custGeom>
                <a:avLst/>
                <a:gdLst/>
                <a:ahLst/>
                <a:cxnLst/>
                <a:rect l="l" t="t" r="r" b="b"/>
                <a:pathLst>
                  <a:path w="10908" h="10909" extrusionOk="0">
                    <a:moveTo>
                      <a:pt x="9774" y="0"/>
                    </a:moveTo>
                    <a:lnTo>
                      <a:pt x="0" y="9774"/>
                    </a:lnTo>
                    <a:lnTo>
                      <a:pt x="1134" y="10908"/>
                    </a:lnTo>
                    <a:lnTo>
                      <a:pt x="10908" y="1135"/>
                    </a:lnTo>
                    <a:lnTo>
                      <a:pt x="977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5" name="Google Shape;35;p3"/>
          <p:cNvSpPr txBox="1">
            <a:spLocks noGrp="1"/>
          </p:cNvSpPr>
          <p:nvPr>
            <p:ph type="title"/>
          </p:nvPr>
        </p:nvSpPr>
        <p:spPr>
          <a:xfrm>
            <a:off x="3434275" y="2349600"/>
            <a:ext cx="4996500" cy="9948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5400"/>
              <a:buNone/>
              <a:defRPr sz="54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36" name="Google Shape;36;p3"/>
          <p:cNvSpPr txBox="1">
            <a:spLocks noGrp="1"/>
          </p:cNvSpPr>
          <p:nvPr>
            <p:ph type="subTitle" idx="1"/>
          </p:nvPr>
        </p:nvSpPr>
        <p:spPr>
          <a:xfrm>
            <a:off x="5348875" y="3321300"/>
            <a:ext cx="3081900" cy="5934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18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7" name="Google Shape;37;p3"/>
          <p:cNvSpPr txBox="1">
            <a:spLocks noGrp="1"/>
          </p:cNvSpPr>
          <p:nvPr>
            <p:ph type="title" idx="2" hasCustomPrompt="1"/>
          </p:nvPr>
        </p:nvSpPr>
        <p:spPr>
          <a:xfrm>
            <a:off x="5127175" y="1228800"/>
            <a:ext cx="3303600" cy="11208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8600"/>
              <a:buNone/>
              <a:defRPr sz="8600">
                <a:solidFill>
                  <a:schemeClr val="dk2"/>
                </a:solidFill>
              </a:defRPr>
            </a:lvl1pPr>
            <a:lvl2pPr lvl="1" algn="ctr" rtl="0">
              <a:spcBef>
                <a:spcPts val="0"/>
              </a:spcBef>
              <a:spcAft>
                <a:spcPts val="0"/>
              </a:spcAft>
              <a:buSzPts val="8600"/>
              <a:buNone/>
              <a:defRPr sz="8600"/>
            </a:lvl2pPr>
            <a:lvl3pPr lvl="2" algn="ctr" rtl="0">
              <a:spcBef>
                <a:spcPts val="0"/>
              </a:spcBef>
              <a:spcAft>
                <a:spcPts val="0"/>
              </a:spcAft>
              <a:buSzPts val="8600"/>
              <a:buNone/>
              <a:defRPr sz="8600"/>
            </a:lvl3pPr>
            <a:lvl4pPr lvl="3" algn="ctr" rtl="0">
              <a:spcBef>
                <a:spcPts val="0"/>
              </a:spcBef>
              <a:spcAft>
                <a:spcPts val="0"/>
              </a:spcAft>
              <a:buSzPts val="8600"/>
              <a:buNone/>
              <a:defRPr sz="8600"/>
            </a:lvl4pPr>
            <a:lvl5pPr lvl="4" algn="ctr" rtl="0">
              <a:spcBef>
                <a:spcPts val="0"/>
              </a:spcBef>
              <a:spcAft>
                <a:spcPts val="0"/>
              </a:spcAft>
              <a:buSzPts val="8600"/>
              <a:buNone/>
              <a:defRPr sz="8600"/>
            </a:lvl5pPr>
            <a:lvl6pPr lvl="5" algn="ctr" rtl="0">
              <a:spcBef>
                <a:spcPts val="0"/>
              </a:spcBef>
              <a:spcAft>
                <a:spcPts val="0"/>
              </a:spcAft>
              <a:buSzPts val="8600"/>
              <a:buNone/>
              <a:defRPr sz="8600"/>
            </a:lvl6pPr>
            <a:lvl7pPr lvl="6" algn="ctr" rtl="0">
              <a:spcBef>
                <a:spcPts val="0"/>
              </a:spcBef>
              <a:spcAft>
                <a:spcPts val="0"/>
              </a:spcAft>
              <a:buSzPts val="8600"/>
              <a:buNone/>
              <a:defRPr sz="8600"/>
            </a:lvl7pPr>
            <a:lvl8pPr lvl="7" algn="ctr" rtl="0">
              <a:spcBef>
                <a:spcPts val="0"/>
              </a:spcBef>
              <a:spcAft>
                <a:spcPts val="0"/>
              </a:spcAft>
              <a:buSzPts val="8600"/>
              <a:buNone/>
              <a:defRPr sz="8600"/>
            </a:lvl8pPr>
            <a:lvl9pPr lvl="8" algn="ctr" rtl="0">
              <a:spcBef>
                <a:spcPts val="0"/>
              </a:spcBef>
              <a:spcAft>
                <a:spcPts val="0"/>
              </a:spcAft>
              <a:buSzPts val="8600"/>
              <a:buNone/>
              <a:defRPr sz="8600"/>
            </a:lvl9pPr>
          </a:lstStyle>
          <a:p>
            <a:r>
              <a:t>xx%</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38"/>
        <p:cNvGrpSpPr/>
        <p:nvPr/>
      </p:nvGrpSpPr>
      <p:grpSpPr>
        <a:xfrm>
          <a:off x="0" y="0"/>
          <a:ext cx="0" cy="0"/>
          <a:chOff x="0" y="0"/>
          <a:chExt cx="0" cy="0"/>
        </a:xfrm>
      </p:grpSpPr>
      <p:sp>
        <p:nvSpPr>
          <p:cNvPr id="39" name="Google Shape;39;p4"/>
          <p:cNvSpPr/>
          <p:nvPr/>
        </p:nvSpPr>
        <p:spPr>
          <a:xfrm flipH="1">
            <a:off x="0" y="180725"/>
            <a:ext cx="9143718" cy="4716050"/>
          </a:xfrm>
          <a:custGeom>
            <a:avLst/>
            <a:gdLst/>
            <a:ahLst/>
            <a:cxnLst/>
            <a:rect l="l" t="t" r="r" b="b"/>
            <a:pathLst>
              <a:path w="297744" h="188642" extrusionOk="0">
                <a:moveTo>
                  <a:pt x="283856" y="0"/>
                </a:moveTo>
                <a:lnTo>
                  <a:pt x="276123" y="21305"/>
                </a:lnTo>
                <a:lnTo>
                  <a:pt x="265445" y="44609"/>
                </a:lnTo>
                <a:lnTo>
                  <a:pt x="261657" y="38928"/>
                </a:lnTo>
                <a:lnTo>
                  <a:pt x="254661" y="57813"/>
                </a:lnTo>
                <a:lnTo>
                  <a:pt x="249295" y="37350"/>
                </a:lnTo>
                <a:lnTo>
                  <a:pt x="249242" y="37087"/>
                </a:lnTo>
                <a:lnTo>
                  <a:pt x="245139" y="40717"/>
                </a:lnTo>
                <a:lnTo>
                  <a:pt x="238458" y="61285"/>
                </a:lnTo>
                <a:lnTo>
                  <a:pt x="229358" y="73910"/>
                </a:lnTo>
                <a:lnTo>
                  <a:pt x="224413" y="97477"/>
                </a:lnTo>
                <a:lnTo>
                  <a:pt x="208631" y="110155"/>
                </a:lnTo>
                <a:lnTo>
                  <a:pt x="208631" y="110208"/>
                </a:lnTo>
                <a:lnTo>
                  <a:pt x="201687" y="144348"/>
                </a:lnTo>
                <a:lnTo>
                  <a:pt x="196585" y="140087"/>
                </a:lnTo>
                <a:lnTo>
                  <a:pt x="190851" y="123306"/>
                </a:lnTo>
                <a:lnTo>
                  <a:pt x="174964" y="100108"/>
                </a:lnTo>
                <a:lnTo>
                  <a:pt x="174859" y="99897"/>
                </a:lnTo>
                <a:lnTo>
                  <a:pt x="165758" y="116678"/>
                </a:lnTo>
                <a:lnTo>
                  <a:pt x="160129" y="108682"/>
                </a:lnTo>
                <a:lnTo>
                  <a:pt x="159972" y="108577"/>
                </a:lnTo>
                <a:lnTo>
                  <a:pt x="153869" y="112312"/>
                </a:lnTo>
                <a:lnTo>
                  <a:pt x="140508" y="95952"/>
                </a:lnTo>
                <a:lnTo>
                  <a:pt x="140403" y="95899"/>
                </a:lnTo>
                <a:lnTo>
                  <a:pt x="134300" y="100265"/>
                </a:lnTo>
                <a:lnTo>
                  <a:pt x="129303" y="89692"/>
                </a:lnTo>
                <a:lnTo>
                  <a:pt x="119308" y="109629"/>
                </a:lnTo>
                <a:lnTo>
                  <a:pt x="112312" y="104105"/>
                </a:lnTo>
                <a:lnTo>
                  <a:pt x="105157" y="111312"/>
                </a:lnTo>
                <a:lnTo>
                  <a:pt x="100212" y="150608"/>
                </a:lnTo>
                <a:lnTo>
                  <a:pt x="93321" y="172860"/>
                </a:lnTo>
                <a:lnTo>
                  <a:pt x="83537" y="146032"/>
                </a:lnTo>
                <a:lnTo>
                  <a:pt x="83431" y="145874"/>
                </a:lnTo>
                <a:lnTo>
                  <a:pt x="77645" y="150345"/>
                </a:lnTo>
                <a:lnTo>
                  <a:pt x="72595" y="131776"/>
                </a:lnTo>
                <a:lnTo>
                  <a:pt x="64231" y="152344"/>
                </a:lnTo>
                <a:lnTo>
                  <a:pt x="51763" y="161287"/>
                </a:lnTo>
                <a:lnTo>
                  <a:pt x="43083" y="177542"/>
                </a:lnTo>
                <a:lnTo>
                  <a:pt x="37507" y="169388"/>
                </a:lnTo>
                <a:lnTo>
                  <a:pt x="23462" y="188063"/>
                </a:lnTo>
                <a:lnTo>
                  <a:pt x="14256" y="175175"/>
                </a:lnTo>
                <a:lnTo>
                  <a:pt x="14151" y="175070"/>
                </a:lnTo>
                <a:lnTo>
                  <a:pt x="0" y="186748"/>
                </a:lnTo>
                <a:lnTo>
                  <a:pt x="210" y="187011"/>
                </a:lnTo>
                <a:lnTo>
                  <a:pt x="14098" y="175490"/>
                </a:lnTo>
                <a:lnTo>
                  <a:pt x="23462" y="188642"/>
                </a:lnTo>
                <a:lnTo>
                  <a:pt x="37507" y="169967"/>
                </a:lnTo>
                <a:lnTo>
                  <a:pt x="43083" y="178226"/>
                </a:lnTo>
                <a:lnTo>
                  <a:pt x="51974" y="161550"/>
                </a:lnTo>
                <a:lnTo>
                  <a:pt x="64494" y="152607"/>
                </a:lnTo>
                <a:lnTo>
                  <a:pt x="72542" y="132828"/>
                </a:lnTo>
                <a:lnTo>
                  <a:pt x="77487" y="150924"/>
                </a:lnTo>
                <a:lnTo>
                  <a:pt x="83326" y="146400"/>
                </a:lnTo>
                <a:lnTo>
                  <a:pt x="93321" y="173912"/>
                </a:lnTo>
                <a:lnTo>
                  <a:pt x="100475" y="150661"/>
                </a:lnTo>
                <a:lnTo>
                  <a:pt x="105473" y="111470"/>
                </a:lnTo>
                <a:lnTo>
                  <a:pt x="112312" y="104474"/>
                </a:lnTo>
                <a:lnTo>
                  <a:pt x="119413" y="110155"/>
                </a:lnTo>
                <a:lnTo>
                  <a:pt x="129303" y="90481"/>
                </a:lnTo>
                <a:lnTo>
                  <a:pt x="134090" y="100634"/>
                </a:lnTo>
                <a:lnTo>
                  <a:pt x="134195" y="100791"/>
                </a:lnTo>
                <a:lnTo>
                  <a:pt x="140350" y="96267"/>
                </a:lnTo>
                <a:lnTo>
                  <a:pt x="153817" y="112733"/>
                </a:lnTo>
                <a:lnTo>
                  <a:pt x="159919" y="109050"/>
                </a:lnTo>
                <a:lnTo>
                  <a:pt x="165863" y="117309"/>
                </a:lnTo>
                <a:lnTo>
                  <a:pt x="174911" y="100476"/>
                </a:lnTo>
                <a:lnTo>
                  <a:pt x="190483" y="123411"/>
                </a:lnTo>
                <a:lnTo>
                  <a:pt x="196374" y="140192"/>
                </a:lnTo>
                <a:lnTo>
                  <a:pt x="196374" y="140245"/>
                </a:lnTo>
                <a:lnTo>
                  <a:pt x="201845" y="144927"/>
                </a:lnTo>
                <a:lnTo>
                  <a:pt x="208894" y="110365"/>
                </a:lnTo>
                <a:lnTo>
                  <a:pt x="224623" y="97740"/>
                </a:lnTo>
                <a:lnTo>
                  <a:pt x="224676" y="97635"/>
                </a:lnTo>
                <a:lnTo>
                  <a:pt x="229673" y="74121"/>
                </a:lnTo>
                <a:lnTo>
                  <a:pt x="238721" y="61443"/>
                </a:lnTo>
                <a:lnTo>
                  <a:pt x="245455" y="40927"/>
                </a:lnTo>
                <a:lnTo>
                  <a:pt x="249032" y="37771"/>
                </a:lnTo>
                <a:lnTo>
                  <a:pt x="254503" y="58392"/>
                </a:lnTo>
                <a:lnTo>
                  <a:pt x="254608" y="58865"/>
                </a:lnTo>
                <a:lnTo>
                  <a:pt x="261710" y="39664"/>
                </a:lnTo>
                <a:lnTo>
                  <a:pt x="265445" y="45241"/>
                </a:lnTo>
                <a:lnTo>
                  <a:pt x="276439" y="21411"/>
                </a:lnTo>
                <a:lnTo>
                  <a:pt x="283856" y="842"/>
                </a:lnTo>
                <a:lnTo>
                  <a:pt x="289853" y="14309"/>
                </a:lnTo>
                <a:lnTo>
                  <a:pt x="297481" y="28933"/>
                </a:lnTo>
                <a:lnTo>
                  <a:pt x="297744" y="28723"/>
                </a:lnTo>
                <a:lnTo>
                  <a:pt x="290169" y="14204"/>
                </a:lnTo>
                <a:lnTo>
                  <a:pt x="283856"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 name="Google Shape;40;p4"/>
          <p:cNvGrpSpPr/>
          <p:nvPr/>
        </p:nvGrpSpPr>
        <p:grpSpPr>
          <a:xfrm>
            <a:off x="7545300" y="445025"/>
            <a:ext cx="1297450" cy="477875"/>
            <a:chOff x="7164300" y="445025"/>
            <a:chExt cx="1297450" cy="477875"/>
          </a:xfrm>
        </p:grpSpPr>
        <p:grpSp>
          <p:nvGrpSpPr>
            <p:cNvPr id="41" name="Google Shape;41;p4"/>
            <p:cNvGrpSpPr/>
            <p:nvPr/>
          </p:nvGrpSpPr>
          <p:grpSpPr>
            <a:xfrm flipH="1">
              <a:off x="7164300" y="555088"/>
              <a:ext cx="1160025" cy="257725"/>
              <a:chOff x="3464600" y="3479675"/>
              <a:chExt cx="1160025" cy="257725"/>
            </a:xfrm>
          </p:grpSpPr>
          <p:sp>
            <p:nvSpPr>
              <p:cNvPr id="42" name="Google Shape;42;p4"/>
              <p:cNvSpPr/>
              <p:nvPr/>
            </p:nvSpPr>
            <p:spPr>
              <a:xfrm>
                <a:off x="3464600" y="3479675"/>
                <a:ext cx="1021600" cy="198500"/>
              </a:xfrm>
              <a:custGeom>
                <a:avLst/>
                <a:gdLst/>
                <a:ahLst/>
                <a:cxnLst/>
                <a:rect l="l" t="t" r="r" b="b"/>
                <a:pathLst>
                  <a:path w="40864" h="7940" extrusionOk="0">
                    <a:moveTo>
                      <a:pt x="1" y="1"/>
                    </a:moveTo>
                    <a:lnTo>
                      <a:pt x="1" y="1602"/>
                    </a:lnTo>
                    <a:lnTo>
                      <a:pt x="15845" y="1602"/>
                    </a:lnTo>
                    <a:lnTo>
                      <a:pt x="26319" y="7940"/>
                    </a:lnTo>
                    <a:lnTo>
                      <a:pt x="40863" y="7940"/>
                    </a:lnTo>
                    <a:lnTo>
                      <a:pt x="40863" y="6339"/>
                    </a:lnTo>
                    <a:lnTo>
                      <a:pt x="26720" y="6339"/>
                    </a:lnTo>
                    <a:lnTo>
                      <a:pt x="1631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4"/>
              <p:cNvSpPr/>
              <p:nvPr/>
            </p:nvSpPr>
            <p:spPr>
              <a:xfrm>
                <a:off x="4458650" y="3572250"/>
                <a:ext cx="165975" cy="165150"/>
              </a:xfrm>
              <a:custGeom>
                <a:avLst/>
                <a:gdLst/>
                <a:ahLst/>
                <a:cxnLst/>
                <a:rect l="l" t="t" r="r" b="b"/>
                <a:pathLst>
                  <a:path w="6639" h="6606" extrusionOk="0">
                    <a:moveTo>
                      <a:pt x="3303" y="1602"/>
                    </a:moveTo>
                    <a:cubicBezTo>
                      <a:pt x="4270" y="1602"/>
                      <a:pt x="5004" y="2369"/>
                      <a:pt x="5004" y="3303"/>
                    </a:cubicBezTo>
                    <a:cubicBezTo>
                      <a:pt x="5004" y="4270"/>
                      <a:pt x="4270" y="5004"/>
                      <a:pt x="3303" y="5004"/>
                    </a:cubicBezTo>
                    <a:cubicBezTo>
                      <a:pt x="2335" y="5004"/>
                      <a:pt x="1602" y="4270"/>
                      <a:pt x="1602" y="3303"/>
                    </a:cubicBezTo>
                    <a:cubicBezTo>
                      <a:pt x="1602" y="2369"/>
                      <a:pt x="2335" y="1602"/>
                      <a:pt x="3303" y="1602"/>
                    </a:cubicBezTo>
                    <a:close/>
                    <a:moveTo>
                      <a:pt x="3303" y="0"/>
                    </a:moveTo>
                    <a:cubicBezTo>
                      <a:pt x="1501" y="0"/>
                      <a:pt x="0" y="1468"/>
                      <a:pt x="0" y="3303"/>
                    </a:cubicBezTo>
                    <a:cubicBezTo>
                      <a:pt x="0" y="5104"/>
                      <a:pt x="1468" y="6605"/>
                      <a:pt x="3303" y="6605"/>
                    </a:cubicBezTo>
                    <a:cubicBezTo>
                      <a:pt x="5137" y="6605"/>
                      <a:pt x="6638" y="5104"/>
                      <a:pt x="6605" y="3303"/>
                    </a:cubicBezTo>
                    <a:cubicBezTo>
                      <a:pt x="6605" y="1501"/>
                      <a:pt x="5137" y="0"/>
                      <a:pt x="330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 name="Google Shape;44;p4"/>
            <p:cNvGrpSpPr/>
            <p:nvPr/>
          </p:nvGrpSpPr>
          <p:grpSpPr>
            <a:xfrm rot="10800000">
              <a:off x="7966375" y="445025"/>
              <a:ext cx="495375" cy="477875"/>
              <a:chOff x="3881575" y="2684100"/>
              <a:chExt cx="495375" cy="477875"/>
            </a:xfrm>
          </p:grpSpPr>
          <p:sp>
            <p:nvSpPr>
              <p:cNvPr id="45" name="Google Shape;45;p4"/>
              <p:cNvSpPr/>
              <p:nvPr/>
            </p:nvSpPr>
            <p:spPr>
              <a:xfrm>
                <a:off x="4195125" y="2684100"/>
                <a:ext cx="181825" cy="165150"/>
              </a:xfrm>
              <a:custGeom>
                <a:avLst/>
                <a:gdLst/>
                <a:ahLst/>
                <a:cxnLst/>
                <a:rect l="l" t="t" r="r" b="b"/>
                <a:pathLst>
                  <a:path w="7273" h="6606" extrusionOk="0">
                    <a:moveTo>
                      <a:pt x="3636" y="1"/>
                    </a:moveTo>
                    <a:cubicBezTo>
                      <a:pt x="2769" y="1"/>
                      <a:pt x="1935" y="368"/>
                      <a:pt x="1301" y="968"/>
                    </a:cubicBezTo>
                    <a:cubicBezTo>
                      <a:pt x="1" y="2269"/>
                      <a:pt x="1" y="4371"/>
                      <a:pt x="1301" y="5638"/>
                    </a:cubicBezTo>
                    <a:cubicBezTo>
                      <a:pt x="1935" y="6272"/>
                      <a:pt x="2803" y="6606"/>
                      <a:pt x="3636" y="6606"/>
                    </a:cubicBezTo>
                    <a:cubicBezTo>
                      <a:pt x="4470" y="6606"/>
                      <a:pt x="5304" y="6272"/>
                      <a:pt x="5971" y="5638"/>
                    </a:cubicBezTo>
                    <a:cubicBezTo>
                      <a:pt x="7272" y="4371"/>
                      <a:pt x="7272" y="2269"/>
                      <a:pt x="5971" y="968"/>
                    </a:cubicBezTo>
                    <a:cubicBezTo>
                      <a:pt x="5338" y="368"/>
                      <a:pt x="4504" y="1"/>
                      <a:pt x="363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4"/>
              <p:cNvSpPr/>
              <p:nvPr/>
            </p:nvSpPr>
            <p:spPr>
              <a:xfrm>
                <a:off x="3881575" y="2997675"/>
                <a:ext cx="180975" cy="164300"/>
              </a:xfrm>
              <a:custGeom>
                <a:avLst/>
                <a:gdLst/>
                <a:ahLst/>
                <a:cxnLst/>
                <a:rect l="l" t="t" r="r" b="b"/>
                <a:pathLst>
                  <a:path w="7239" h="6572" extrusionOk="0">
                    <a:moveTo>
                      <a:pt x="3636" y="0"/>
                    </a:moveTo>
                    <a:cubicBezTo>
                      <a:pt x="2736" y="0"/>
                      <a:pt x="1902" y="334"/>
                      <a:pt x="1301" y="934"/>
                    </a:cubicBezTo>
                    <a:cubicBezTo>
                      <a:pt x="0" y="2235"/>
                      <a:pt x="0" y="4337"/>
                      <a:pt x="1301" y="5604"/>
                    </a:cubicBezTo>
                    <a:cubicBezTo>
                      <a:pt x="1902" y="6238"/>
                      <a:pt x="2802" y="6572"/>
                      <a:pt x="3636" y="6572"/>
                    </a:cubicBezTo>
                    <a:cubicBezTo>
                      <a:pt x="4470" y="6572"/>
                      <a:pt x="5337" y="6271"/>
                      <a:pt x="5971" y="5604"/>
                    </a:cubicBezTo>
                    <a:cubicBezTo>
                      <a:pt x="7239" y="4337"/>
                      <a:pt x="7239" y="2235"/>
                      <a:pt x="5971" y="934"/>
                    </a:cubicBezTo>
                    <a:cubicBezTo>
                      <a:pt x="5337" y="334"/>
                      <a:pt x="4503" y="0"/>
                      <a:pt x="363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4"/>
              <p:cNvSpPr/>
              <p:nvPr/>
            </p:nvSpPr>
            <p:spPr>
              <a:xfrm>
                <a:off x="3990825" y="2783350"/>
                <a:ext cx="272700" cy="272725"/>
              </a:xfrm>
              <a:custGeom>
                <a:avLst/>
                <a:gdLst/>
                <a:ahLst/>
                <a:cxnLst/>
                <a:rect l="l" t="t" r="r" b="b"/>
                <a:pathLst>
                  <a:path w="10908" h="10909" extrusionOk="0">
                    <a:moveTo>
                      <a:pt x="9774" y="0"/>
                    </a:moveTo>
                    <a:lnTo>
                      <a:pt x="0" y="9774"/>
                    </a:lnTo>
                    <a:lnTo>
                      <a:pt x="1134" y="10908"/>
                    </a:lnTo>
                    <a:lnTo>
                      <a:pt x="10908" y="1135"/>
                    </a:lnTo>
                    <a:lnTo>
                      <a:pt x="97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8" name="Google Shape;48;p4"/>
          <p:cNvSpPr txBox="1">
            <a:spLocks noGrp="1"/>
          </p:cNvSpPr>
          <p:nvPr>
            <p:ph type="body" idx="1"/>
          </p:nvPr>
        </p:nvSpPr>
        <p:spPr>
          <a:xfrm>
            <a:off x="713225" y="1152475"/>
            <a:ext cx="7717500" cy="34470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Clr>
                <a:schemeClr val="dk2"/>
              </a:buClr>
              <a:buSzPts val="1200"/>
              <a:buAutoNum type="arabicPeriod"/>
              <a:defRPr sz="1200"/>
            </a:lvl1pPr>
            <a:lvl2pPr marL="914400" lvl="1" indent="-304800">
              <a:spcBef>
                <a:spcPts val="0"/>
              </a:spcBef>
              <a:spcAft>
                <a:spcPts val="0"/>
              </a:spcAft>
              <a:buClr>
                <a:srgbClr val="434343"/>
              </a:buClr>
              <a:buSzPts val="1200"/>
              <a:buFont typeface="Roboto Condensed Light"/>
              <a:buAutoNum type="alphaLcPeriod"/>
              <a:defRPr/>
            </a:lvl2pPr>
            <a:lvl3pPr marL="1371600" lvl="2" indent="-304800">
              <a:spcBef>
                <a:spcPts val="0"/>
              </a:spcBef>
              <a:spcAft>
                <a:spcPts val="0"/>
              </a:spcAft>
              <a:buClr>
                <a:srgbClr val="434343"/>
              </a:buClr>
              <a:buSzPts val="1200"/>
              <a:buFont typeface="Roboto Condensed Light"/>
              <a:buAutoNum type="romanLcPeriod"/>
              <a:defRPr/>
            </a:lvl3pPr>
            <a:lvl4pPr marL="1828800" lvl="3" indent="-304800">
              <a:spcBef>
                <a:spcPts val="0"/>
              </a:spcBef>
              <a:spcAft>
                <a:spcPts val="0"/>
              </a:spcAft>
              <a:buClr>
                <a:srgbClr val="434343"/>
              </a:buClr>
              <a:buSzPts val="1200"/>
              <a:buFont typeface="Roboto Condensed Light"/>
              <a:buAutoNum type="arabicPeriod"/>
              <a:defRPr/>
            </a:lvl4pPr>
            <a:lvl5pPr marL="2286000" lvl="4" indent="-304800">
              <a:spcBef>
                <a:spcPts val="0"/>
              </a:spcBef>
              <a:spcAft>
                <a:spcPts val="0"/>
              </a:spcAft>
              <a:buClr>
                <a:srgbClr val="434343"/>
              </a:buClr>
              <a:buSzPts val="1200"/>
              <a:buFont typeface="Roboto Condensed Light"/>
              <a:buAutoNum type="alphaLcPeriod"/>
              <a:defRPr/>
            </a:lvl5pPr>
            <a:lvl6pPr marL="2743200" lvl="5" indent="-304800">
              <a:spcBef>
                <a:spcPts val="0"/>
              </a:spcBef>
              <a:spcAft>
                <a:spcPts val="0"/>
              </a:spcAft>
              <a:buClr>
                <a:srgbClr val="434343"/>
              </a:buClr>
              <a:buSzPts val="1200"/>
              <a:buFont typeface="Roboto Condensed Light"/>
              <a:buAutoNum type="romanLcPeriod"/>
              <a:defRPr/>
            </a:lvl6pPr>
            <a:lvl7pPr marL="3200400" lvl="6" indent="-304800">
              <a:spcBef>
                <a:spcPts val="0"/>
              </a:spcBef>
              <a:spcAft>
                <a:spcPts val="0"/>
              </a:spcAft>
              <a:buClr>
                <a:srgbClr val="434343"/>
              </a:buClr>
              <a:buSzPts val="1200"/>
              <a:buFont typeface="Roboto Condensed Light"/>
              <a:buAutoNum type="arabicPeriod"/>
              <a:defRPr/>
            </a:lvl7pPr>
            <a:lvl8pPr marL="3657600" lvl="7" indent="-304800">
              <a:spcBef>
                <a:spcPts val="0"/>
              </a:spcBef>
              <a:spcAft>
                <a:spcPts val="0"/>
              </a:spcAft>
              <a:buClr>
                <a:srgbClr val="434343"/>
              </a:buClr>
              <a:buSzPts val="1200"/>
              <a:buFont typeface="Roboto Condensed Light"/>
              <a:buAutoNum type="alphaLcPeriod"/>
              <a:defRPr/>
            </a:lvl8pPr>
            <a:lvl9pPr marL="4114800" lvl="8" indent="-304800">
              <a:spcBef>
                <a:spcPts val="0"/>
              </a:spcBef>
              <a:spcAft>
                <a:spcPts val="0"/>
              </a:spcAft>
              <a:buClr>
                <a:srgbClr val="434343"/>
              </a:buClr>
              <a:buSzPts val="1200"/>
              <a:buFont typeface="Roboto Condensed Light"/>
              <a:buAutoNum type="romanLcPeriod"/>
              <a:defRPr/>
            </a:lvl9pPr>
          </a:lstStyle>
          <a:p>
            <a:endParaRPr/>
          </a:p>
        </p:txBody>
      </p:sp>
      <p:sp>
        <p:nvSpPr>
          <p:cNvPr id="49" name="Google Shape;49;p4"/>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82"/>
        <p:cNvGrpSpPr/>
        <p:nvPr/>
      </p:nvGrpSpPr>
      <p:grpSpPr>
        <a:xfrm>
          <a:off x="0" y="0"/>
          <a:ext cx="0" cy="0"/>
          <a:chOff x="0" y="0"/>
          <a:chExt cx="0" cy="0"/>
        </a:xfrm>
      </p:grpSpPr>
      <p:sp>
        <p:nvSpPr>
          <p:cNvPr id="83" name="Google Shape;83;p7"/>
          <p:cNvSpPr/>
          <p:nvPr/>
        </p:nvSpPr>
        <p:spPr>
          <a:xfrm>
            <a:off x="0" y="180725"/>
            <a:ext cx="9143718" cy="4716050"/>
          </a:xfrm>
          <a:custGeom>
            <a:avLst/>
            <a:gdLst/>
            <a:ahLst/>
            <a:cxnLst/>
            <a:rect l="l" t="t" r="r" b="b"/>
            <a:pathLst>
              <a:path w="297744" h="188642" extrusionOk="0">
                <a:moveTo>
                  <a:pt x="283856" y="0"/>
                </a:moveTo>
                <a:lnTo>
                  <a:pt x="276123" y="21305"/>
                </a:lnTo>
                <a:lnTo>
                  <a:pt x="265445" y="44609"/>
                </a:lnTo>
                <a:lnTo>
                  <a:pt x="261657" y="38928"/>
                </a:lnTo>
                <a:lnTo>
                  <a:pt x="254661" y="57813"/>
                </a:lnTo>
                <a:lnTo>
                  <a:pt x="249295" y="37350"/>
                </a:lnTo>
                <a:lnTo>
                  <a:pt x="249242" y="37087"/>
                </a:lnTo>
                <a:lnTo>
                  <a:pt x="245139" y="40717"/>
                </a:lnTo>
                <a:lnTo>
                  <a:pt x="238458" y="61285"/>
                </a:lnTo>
                <a:lnTo>
                  <a:pt x="229358" y="73910"/>
                </a:lnTo>
                <a:lnTo>
                  <a:pt x="224413" y="97477"/>
                </a:lnTo>
                <a:lnTo>
                  <a:pt x="208631" y="110155"/>
                </a:lnTo>
                <a:lnTo>
                  <a:pt x="208631" y="110208"/>
                </a:lnTo>
                <a:lnTo>
                  <a:pt x="201687" y="144348"/>
                </a:lnTo>
                <a:lnTo>
                  <a:pt x="196585" y="140087"/>
                </a:lnTo>
                <a:lnTo>
                  <a:pt x="190851" y="123306"/>
                </a:lnTo>
                <a:lnTo>
                  <a:pt x="174964" y="100108"/>
                </a:lnTo>
                <a:lnTo>
                  <a:pt x="174859" y="99897"/>
                </a:lnTo>
                <a:lnTo>
                  <a:pt x="165758" y="116678"/>
                </a:lnTo>
                <a:lnTo>
                  <a:pt x="160129" y="108682"/>
                </a:lnTo>
                <a:lnTo>
                  <a:pt x="159972" y="108577"/>
                </a:lnTo>
                <a:lnTo>
                  <a:pt x="153869" y="112312"/>
                </a:lnTo>
                <a:lnTo>
                  <a:pt x="140508" y="95952"/>
                </a:lnTo>
                <a:lnTo>
                  <a:pt x="140403" y="95899"/>
                </a:lnTo>
                <a:lnTo>
                  <a:pt x="134300" y="100265"/>
                </a:lnTo>
                <a:lnTo>
                  <a:pt x="129303" y="89692"/>
                </a:lnTo>
                <a:lnTo>
                  <a:pt x="119308" y="109629"/>
                </a:lnTo>
                <a:lnTo>
                  <a:pt x="112312" y="104105"/>
                </a:lnTo>
                <a:lnTo>
                  <a:pt x="105157" y="111312"/>
                </a:lnTo>
                <a:lnTo>
                  <a:pt x="100212" y="150608"/>
                </a:lnTo>
                <a:lnTo>
                  <a:pt x="93321" y="172860"/>
                </a:lnTo>
                <a:lnTo>
                  <a:pt x="83537" y="146032"/>
                </a:lnTo>
                <a:lnTo>
                  <a:pt x="83431" y="145874"/>
                </a:lnTo>
                <a:lnTo>
                  <a:pt x="77645" y="150345"/>
                </a:lnTo>
                <a:lnTo>
                  <a:pt x="72595" y="131776"/>
                </a:lnTo>
                <a:lnTo>
                  <a:pt x="64231" y="152344"/>
                </a:lnTo>
                <a:lnTo>
                  <a:pt x="51763" y="161287"/>
                </a:lnTo>
                <a:lnTo>
                  <a:pt x="43083" y="177542"/>
                </a:lnTo>
                <a:lnTo>
                  <a:pt x="37507" y="169388"/>
                </a:lnTo>
                <a:lnTo>
                  <a:pt x="23462" y="188063"/>
                </a:lnTo>
                <a:lnTo>
                  <a:pt x="14256" y="175175"/>
                </a:lnTo>
                <a:lnTo>
                  <a:pt x="14151" y="175070"/>
                </a:lnTo>
                <a:lnTo>
                  <a:pt x="0" y="186748"/>
                </a:lnTo>
                <a:lnTo>
                  <a:pt x="210" y="187011"/>
                </a:lnTo>
                <a:lnTo>
                  <a:pt x="14098" y="175490"/>
                </a:lnTo>
                <a:lnTo>
                  <a:pt x="23462" y="188642"/>
                </a:lnTo>
                <a:lnTo>
                  <a:pt x="37507" y="169967"/>
                </a:lnTo>
                <a:lnTo>
                  <a:pt x="43083" y="178226"/>
                </a:lnTo>
                <a:lnTo>
                  <a:pt x="51974" y="161550"/>
                </a:lnTo>
                <a:lnTo>
                  <a:pt x="64494" y="152607"/>
                </a:lnTo>
                <a:lnTo>
                  <a:pt x="72542" y="132828"/>
                </a:lnTo>
                <a:lnTo>
                  <a:pt x="77487" y="150924"/>
                </a:lnTo>
                <a:lnTo>
                  <a:pt x="83326" y="146400"/>
                </a:lnTo>
                <a:lnTo>
                  <a:pt x="93321" y="173912"/>
                </a:lnTo>
                <a:lnTo>
                  <a:pt x="100475" y="150661"/>
                </a:lnTo>
                <a:lnTo>
                  <a:pt x="105473" y="111470"/>
                </a:lnTo>
                <a:lnTo>
                  <a:pt x="112312" y="104474"/>
                </a:lnTo>
                <a:lnTo>
                  <a:pt x="119413" y="110155"/>
                </a:lnTo>
                <a:lnTo>
                  <a:pt x="129303" y="90481"/>
                </a:lnTo>
                <a:lnTo>
                  <a:pt x="134090" y="100634"/>
                </a:lnTo>
                <a:lnTo>
                  <a:pt x="134195" y="100791"/>
                </a:lnTo>
                <a:lnTo>
                  <a:pt x="140350" y="96267"/>
                </a:lnTo>
                <a:lnTo>
                  <a:pt x="153817" y="112733"/>
                </a:lnTo>
                <a:lnTo>
                  <a:pt x="159919" y="109050"/>
                </a:lnTo>
                <a:lnTo>
                  <a:pt x="165863" y="117309"/>
                </a:lnTo>
                <a:lnTo>
                  <a:pt x="174911" y="100476"/>
                </a:lnTo>
                <a:lnTo>
                  <a:pt x="190483" y="123411"/>
                </a:lnTo>
                <a:lnTo>
                  <a:pt x="196374" y="140192"/>
                </a:lnTo>
                <a:lnTo>
                  <a:pt x="196374" y="140245"/>
                </a:lnTo>
                <a:lnTo>
                  <a:pt x="201845" y="144927"/>
                </a:lnTo>
                <a:lnTo>
                  <a:pt x="208894" y="110365"/>
                </a:lnTo>
                <a:lnTo>
                  <a:pt x="224623" y="97740"/>
                </a:lnTo>
                <a:lnTo>
                  <a:pt x="224676" y="97635"/>
                </a:lnTo>
                <a:lnTo>
                  <a:pt x="229673" y="74121"/>
                </a:lnTo>
                <a:lnTo>
                  <a:pt x="238721" y="61443"/>
                </a:lnTo>
                <a:lnTo>
                  <a:pt x="245455" y="40927"/>
                </a:lnTo>
                <a:lnTo>
                  <a:pt x="249032" y="37771"/>
                </a:lnTo>
                <a:lnTo>
                  <a:pt x="254503" y="58392"/>
                </a:lnTo>
                <a:lnTo>
                  <a:pt x="254608" y="58865"/>
                </a:lnTo>
                <a:lnTo>
                  <a:pt x="261710" y="39664"/>
                </a:lnTo>
                <a:lnTo>
                  <a:pt x="265445" y="45241"/>
                </a:lnTo>
                <a:lnTo>
                  <a:pt x="276439" y="21411"/>
                </a:lnTo>
                <a:lnTo>
                  <a:pt x="283856" y="842"/>
                </a:lnTo>
                <a:lnTo>
                  <a:pt x="289853" y="14309"/>
                </a:lnTo>
                <a:lnTo>
                  <a:pt x="297481" y="28933"/>
                </a:lnTo>
                <a:lnTo>
                  <a:pt x="297744" y="28723"/>
                </a:lnTo>
                <a:lnTo>
                  <a:pt x="290169" y="14204"/>
                </a:lnTo>
                <a:lnTo>
                  <a:pt x="283856"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4" name="Google Shape;84;p7"/>
          <p:cNvGrpSpPr/>
          <p:nvPr/>
        </p:nvGrpSpPr>
        <p:grpSpPr>
          <a:xfrm>
            <a:off x="318425" y="445013"/>
            <a:ext cx="1297450" cy="477875"/>
            <a:chOff x="318425" y="357163"/>
            <a:chExt cx="1297450" cy="477875"/>
          </a:xfrm>
        </p:grpSpPr>
        <p:grpSp>
          <p:nvGrpSpPr>
            <p:cNvPr id="85" name="Google Shape;85;p7"/>
            <p:cNvGrpSpPr/>
            <p:nvPr/>
          </p:nvGrpSpPr>
          <p:grpSpPr>
            <a:xfrm rot="10800000" flipH="1">
              <a:off x="455850" y="467250"/>
              <a:ext cx="1160025" cy="257725"/>
              <a:chOff x="3464600" y="3479675"/>
              <a:chExt cx="1160025" cy="257725"/>
            </a:xfrm>
          </p:grpSpPr>
          <p:sp>
            <p:nvSpPr>
              <p:cNvPr id="86" name="Google Shape;86;p7"/>
              <p:cNvSpPr/>
              <p:nvPr/>
            </p:nvSpPr>
            <p:spPr>
              <a:xfrm>
                <a:off x="3464600" y="3479675"/>
                <a:ext cx="1021600" cy="198500"/>
              </a:xfrm>
              <a:custGeom>
                <a:avLst/>
                <a:gdLst/>
                <a:ahLst/>
                <a:cxnLst/>
                <a:rect l="l" t="t" r="r" b="b"/>
                <a:pathLst>
                  <a:path w="40864" h="7940" extrusionOk="0">
                    <a:moveTo>
                      <a:pt x="1" y="1"/>
                    </a:moveTo>
                    <a:lnTo>
                      <a:pt x="1" y="1602"/>
                    </a:lnTo>
                    <a:lnTo>
                      <a:pt x="15845" y="1602"/>
                    </a:lnTo>
                    <a:lnTo>
                      <a:pt x="26319" y="7940"/>
                    </a:lnTo>
                    <a:lnTo>
                      <a:pt x="40863" y="7940"/>
                    </a:lnTo>
                    <a:lnTo>
                      <a:pt x="40863" y="6339"/>
                    </a:lnTo>
                    <a:lnTo>
                      <a:pt x="26720" y="6339"/>
                    </a:lnTo>
                    <a:lnTo>
                      <a:pt x="1631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7"/>
              <p:cNvSpPr/>
              <p:nvPr/>
            </p:nvSpPr>
            <p:spPr>
              <a:xfrm>
                <a:off x="4458650" y="3572250"/>
                <a:ext cx="165975" cy="165150"/>
              </a:xfrm>
              <a:custGeom>
                <a:avLst/>
                <a:gdLst/>
                <a:ahLst/>
                <a:cxnLst/>
                <a:rect l="l" t="t" r="r" b="b"/>
                <a:pathLst>
                  <a:path w="6639" h="6606" extrusionOk="0">
                    <a:moveTo>
                      <a:pt x="3303" y="1602"/>
                    </a:moveTo>
                    <a:cubicBezTo>
                      <a:pt x="4270" y="1602"/>
                      <a:pt x="5004" y="2369"/>
                      <a:pt x="5004" y="3303"/>
                    </a:cubicBezTo>
                    <a:cubicBezTo>
                      <a:pt x="5004" y="4270"/>
                      <a:pt x="4270" y="5004"/>
                      <a:pt x="3303" y="5004"/>
                    </a:cubicBezTo>
                    <a:cubicBezTo>
                      <a:pt x="2335" y="5004"/>
                      <a:pt x="1602" y="4270"/>
                      <a:pt x="1602" y="3303"/>
                    </a:cubicBezTo>
                    <a:cubicBezTo>
                      <a:pt x="1602" y="2369"/>
                      <a:pt x="2335" y="1602"/>
                      <a:pt x="3303" y="1602"/>
                    </a:cubicBezTo>
                    <a:close/>
                    <a:moveTo>
                      <a:pt x="3303" y="0"/>
                    </a:moveTo>
                    <a:cubicBezTo>
                      <a:pt x="1501" y="0"/>
                      <a:pt x="0" y="1468"/>
                      <a:pt x="0" y="3303"/>
                    </a:cubicBezTo>
                    <a:cubicBezTo>
                      <a:pt x="0" y="5104"/>
                      <a:pt x="1468" y="6605"/>
                      <a:pt x="3303" y="6605"/>
                    </a:cubicBezTo>
                    <a:cubicBezTo>
                      <a:pt x="5137" y="6605"/>
                      <a:pt x="6638" y="5104"/>
                      <a:pt x="6605" y="3303"/>
                    </a:cubicBezTo>
                    <a:cubicBezTo>
                      <a:pt x="6605" y="1501"/>
                      <a:pt x="5137" y="0"/>
                      <a:pt x="33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 name="Google Shape;88;p7"/>
            <p:cNvGrpSpPr/>
            <p:nvPr/>
          </p:nvGrpSpPr>
          <p:grpSpPr>
            <a:xfrm>
              <a:off x="318425" y="357163"/>
              <a:ext cx="495375" cy="477875"/>
              <a:chOff x="3881575" y="2684100"/>
              <a:chExt cx="495375" cy="477875"/>
            </a:xfrm>
          </p:grpSpPr>
          <p:sp>
            <p:nvSpPr>
              <p:cNvPr id="89" name="Google Shape;89;p7"/>
              <p:cNvSpPr/>
              <p:nvPr/>
            </p:nvSpPr>
            <p:spPr>
              <a:xfrm>
                <a:off x="4195125" y="2684100"/>
                <a:ext cx="181825" cy="165150"/>
              </a:xfrm>
              <a:custGeom>
                <a:avLst/>
                <a:gdLst/>
                <a:ahLst/>
                <a:cxnLst/>
                <a:rect l="l" t="t" r="r" b="b"/>
                <a:pathLst>
                  <a:path w="7273" h="6606" extrusionOk="0">
                    <a:moveTo>
                      <a:pt x="3636" y="1"/>
                    </a:moveTo>
                    <a:cubicBezTo>
                      <a:pt x="2769" y="1"/>
                      <a:pt x="1935" y="368"/>
                      <a:pt x="1301" y="968"/>
                    </a:cubicBezTo>
                    <a:cubicBezTo>
                      <a:pt x="1" y="2269"/>
                      <a:pt x="1" y="4371"/>
                      <a:pt x="1301" y="5638"/>
                    </a:cubicBezTo>
                    <a:cubicBezTo>
                      <a:pt x="1935" y="6272"/>
                      <a:pt x="2803" y="6606"/>
                      <a:pt x="3636" y="6606"/>
                    </a:cubicBezTo>
                    <a:cubicBezTo>
                      <a:pt x="4470" y="6606"/>
                      <a:pt x="5304" y="6272"/>
                      <a:pt x="5971" y="5638"/>
                    </a:cubicBezTo>
                    <a:cubicBezTo>
                      <a:pt x="7272" y="4371"/>
                      <a:pt x="7272" y="2269"/>
                      <a:pt x="5971" y="968"/>
                    </a:cubicBezTo>
                    <a:cubicBezTo>
                      <a:pt x="5338" y="368"/>
                      <a:pt x="4504" y="1"/>
                      <a:pt x="36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7"/>
              <p:cNvSpPr/>
              <p:nvPr/>
            </p:nvSpPr>
            <p:spPr>
              <a:xfrm>
                <a:off x="3881575" y="2997675"/>
                <a:ext cx="180975" cy="164300"/>
              </a:xfrm>
              <a:custGeom>
                <a:avLst/>
                <a:gdLst/>
                <a:ahLst/>
                <a:cxnLst/>
                <a:rect l="l" t="t" r="r" b="b"/>
                <a:pathLst>
                  <a:path w="7239" h="6572" extrusionOk="0">
                    <a:moveTo>
                      <a:pt x="3636" y="0"/>
                    </a:moveTo>
                    <a:cubicBezTo>
                      <a:pt x="2736" y="0"/>
                      <a:pt x="1902" y="334"/>
                      <a:pt x="1301" y="934"/>
                    </a:cubicBezTo>
                    <a:cubicBezTo>
                      <a:pt x="0" y="2235"/>
                      <a:pt x="0" y="4337"/>
                      <a:pt x="1301" y="5604"/>
                    </a:cubicBezTo>
                    <a:cubicBezTo>
                      <a:pt x="1902" y="6238"/>
                      <a:pt x="2802" y="6572"/>
                      <a:pt x="3636" y="6572"/>
                    </a:cubicBezTo>
                    <a:cubicBezTo>
                      <a:pt x="4470" y="6572"/>
                      <a:pt x="5337" y="6271"/>
                      <a:pt x="5971" y="5604"/>
                    </a:cubicBezTo>
                    <a:cubicBezTo>
                      <a:pt x="7239" y="4337"/>
                      <a:pt x="7239" y="2235"/>
                      <a:pt x="5971" y="934"/>
                    </a:cubicBezTo>
                    <a:cubicBezTo>
                      <a:pt x="5337" y="334"/>
                      <a:pt x="4503" y="0"/>
                      <a:pt x="36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7"/>
              <p:cNvSpPr/>
              <p:nvPr/>
            </p:nvSpPr>
            <p:spPr>
              <a:xfrm>
                <a:off x="3990825" y="2783350"/>
                <a:ext cx="272700" cy="272725"/>
              </a:xfrm>
              <a:custGeom>
                <a:avLst/>
                <a:gdLst/>
                <a:ahLst/>
                <a:cxnLst/>
                <a:rect l="l" t="t" r="r" b="b"/>
                <a:pathLst>
                  <a:path w="10908" h="10909" extrusionOk="0">
                    <a:moveTo>
                      <a:pt x="9774" y="0"/>
                    </a:moveTo>
                    <a:lnTo>
                      <a:pt x="0" y="9774"/>
                    </a:lnTo>
                    <a:lnTo>
                      <a:pt x="1134" y="10908"/>
                    </a:lnTo>
                    <a:lnTo>
                      <a:pt x="10908" y="1135"/>
                    </a:lnTo>
                    <a:lnTo>
                      <a:pt x="97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92" name="Google Shape;92;p7"/>
          <p:cNvSpPr txBox="1">
            <a:spLocks noGrp="1"/>
          </p:cNvSpPr>
          <p:nvPr>
            <p:ph type="title"/>
          </p:nvPr>
        </p:nvSpPr>
        <p:spPr>
          <a:xfrm>
            <a:off x="713225" y="1550838"/>
            <a:ext cx="4123500" cy="11061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30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93" name="Google Shape;93;p7"/>
          <p:cNvSpPr txBox="1">
            <a:spLocks noGrp="1"/>
          </p:cNvSpPr>
          <p:nvPr>
            <p:ph type="body" idx="1"/>
          </p:nvPr>
        </p:nvSpPr>
        <p:spPr>
          <a:xfrm>
            <a:off x="713225" y="2656950"/>
            <a:ext cx="3773100" cy="9357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6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05"/>
        <p:cNvGrpSpPr/>
        <p:nvPr/>
      </p:nvGrpSpPr>
      <p:grpSpPr>
        <a:xfrm>
          <a:off x="0" y="0"/>
          <a:ext cx="0" cy="0"/>
          <a:chOff x="0" y="0"/>
          <a:chExt cx="0" cy="0"/>
        </a:xfrm>
      </p:grpSpPr>
      <p:sp>
        <p:nvSpPr>
          <p:cNvPr id="106" name="Google Shape;106;p9"/>
          <p:cNvSpPr/>
          <p:nvPr/>
        </p:nvSpPr>
        <p:spPr>
          <a:xfrm flipH="1">
            <a:off x="0" y="180725"/>
            <a:ext cx="9143718" cy="4716050"/>
          </a:xfrm>
          <a:custGeom>
            <a:avLst/>
            <a:gdLst/>
            <a:ahLst/>
            <a:cxnLst/>
            <a:rect l="l" t="t" r="r" b="b"/>
            <a:pathLst>
              <a:path w="297744" h="188642" extrusionOk="0">
                <a:moveTo>
                  <a:pt x="283856" y="0"/>
                </a:moveTo>
                <a:lnTo>
                  <a:pt x="276123" y="21305"/>
                </a:lnTo>
                <a:lnTo>
                  <a:pt x="265445" y="44609"/>
                </a:lnTo>
                <a:lnTo>
                  <a:pt x="261657" y="38928"/>
                </a:lnTo>
                <a:lnTo>
                  <a:pt x="254661" y="57813"/>
                </a:lnTo>
                <a:lnTo>
                  <a:pt x="249295" y="37350"/>
                </a:lnTo>
                <a:lnTo>
                  <a:pt x="249242" y="37087"/>
                </a:lnTo>
                <a:lnTo>
                  <a:pt x="245139" y="40717"/>
                </a:lnTo>
                <a:lnTo>
                  <a:pt x="238458" y="61285"/>
                </a:lnTo>
                <a:lnTo>
                  <a:pt x="229358" y="73910"/>
                </a:lnTo>
                <a:lnTo>
                  <a:pt x="224413" y="97477"/>
                </a:lnTo>
                <a:lnTo>
                  <a:pt x="208631" y="110155"/>
                </a:lnTo>
                <a:lnTo>
                  <a:pt x="208631" y="110208"/>
                </a:lnTo>
                <a:lnTo>
                  <a:pt x="201687" y="144348"/>
                </a:lnTo>
                <a:lnTo>
                  <a:pt x="196585" y="140087"/>
                </a:lnTo>
                <a:lnTo>
                  <a:pt x="190851" y="123306"/>
                </a:lnTo>
                <a:lnTo>
                  <a:pt x="174964" y="100108"/>
                </a:lnTo>
                <a:lnTo>
                  <a:pt x="174859" y="99897"/>
                </a:lnTo>
                <a:lnTo>
                  <a:pt x="165758" y="116678"/>
                </a:lnTo>
                <a:lnTo>
                  <a:pt x="160129" y="108682"/>
                </a:lnTo>
                <a:lnTo>
                  <a:pt x="159972" y="108577"/>
                </a:lnTo>
                <a:lnTo>
                  <a:pt x="153869" y="112312"/>
                </a:lnTo>
                <a:lnTo>
                  <a:pt x="140508" y="95952"/>
                </a:lnTo>
                <a:lnTo>
                  <a:pt x="140403" y="95899"/>
                </a:lnTo>
                <a:lnTo>
                  <a:pt x="134300" y="100265"/>
                </a:lnTo>
                <a:lnTo>
                  <a:pt x="129303" y="89692"/>
                </a:lnTo>
                <a:lnTo>
                  <a:pt x="119308" y="109629"/>
                </a:lnTo>
                <a:lnTo>
                  <a:pt x="112312" y="104105"/>
                </a:lnTo>
                <a:lnTo>
                  <a:pt x="105157" y="111312"/>
                </a:lnTo>
                <a:lnTo>
                  <a:pt x="100212" y="150608"/>
                </a:lnTo>
                <a:lnTo>
                  <a:pt x="93321" y="172860"/>
                </a:lnTo>
                <a:lnTo>
                  <a:pt x="83537" y="146032"/>
                </a:lnTo>
                <a:lnTo>
                  <a:pt x="83431" y="145874"/>
                </a:lnTo>
                <a:lnTo>
                  <a:pt x="77645" y="150345"/>
                </a:lnTo>
                <a:lnTo>
                  <a:pt x="72595" y="131776"/>
                </a:lnTo>
                <a:lnTo>
                  <a:pt x="64231" y="152344"/>
                </a:lnTo>
                <a:lnTo>
                  <a:pt x="51763" y="161287"/>
                </a:lnTo>
                <a:lnTo>
                  <a:pt x="43083" y="177542"/>
                </a:lnTo>
                <a:lnTo>
                  <a:pt x="37507" y="169388"/>
                </a:lnTo>
                <a:lnTo>
                  <a:pt x="23462" y="188063"/>
                </a:lnTo>
                <a:lnTo>
                  <a:pt x="14256" y="175175"/>
                </a:lnTo>
                <a:lnTo>
                  <a:pt x="14151" y="175070"/>
                </a:lnTo>
                <a:lnTo>
                  <a:pt x="0" y="186748"/>
                </a:lnTo>
                <a:lnTo>
                  <a:pt x="210" y="187011"/>
                </a:lnTo>
                <a:lnTo>
                  <a:pt x="14098" y="175490"/>
                </a:lnTo>
                <a:lnTo>
                  <a:pt x="23462" y="188642"/>
                </a:lnTo>
                <a:lnTo>
                  <a:pt x="37507" y="169967"/>
                </a:lnTo>
                <a:lnTo>
                  <a:pt x="43083" y="178226"/>
                </a:lnTo>
                <a:lnTo>
                  <a:pt x="51974" y="161550"/>
                </a:lnTo>
                <a:lnTo>
                  <a:pt x="64494" y="152607"/>
                </a:lnTo>
                <a:lnTo>
                  <a:pt x="72542" y="132828"/>
                </a:lnTo>
                <a:lnTo>
                  <a:pt x="77487" y="150924"/>
                </a:lnTo>
                <a:lnTo>
                  <a:pt x="83326" y="146400"/>
                </a:lnTo>
                <a:lnTo>
                  <a:pt x="93321" y="173912"/>
                </a:lnTo>
                <a:lnTo>
                  <a:pt x="100475" y="150661"/>
                </a:lnTo>
                <a:lnTo>
                  <a:pt x="105473" y="111470"/>
                </a:lnTo>
                <a:lnTo>
                  <a:pt x="112312" y="104474"/>
                </a:lnTo>
                <a:lnTo>
                  <a:pt x="119413" y="110155"/>
                </a:lnTo>
                <a:lnTo>
                  <a:pt x="129303" y="90481"/>
                </a:lnTo>
                <a:lnTo>
                  <a:pt x="134090" y="100634"/>
                </a:lnTo>
                <a:lnTo>
                  <a:pt x="134195" y="100791"/>
                </a:lnTo>
                <a:lnTo>
                  <a:pt x="140350" y="96267"/>
                </a:lnTo>
                <a:lnTo>
                  <a:pt x="153817" y="112733"/>
                </a:lnTo>
                <a:lnTo>
                  <a:pt x="159919" y="109050"/>
                </a:lnTo>
                <a:lnTo>
                  <a:pt x="165863" y="117309"/>
                </a:lnTo>
                <a:lnTo>
                  <a:pt x="174911" y="100476"/>
                </a:lnTo>
                <a:lnTo>
                  <a:pt x="190483" y="123411"/>
                </a:lnTo>
                <a:lnTo>
                  <a:pt x="196374" y="140192"/>
                </a:lnTo>
                <a:lnTo>
                  <a:pt x="196374" y="140245"/>
                </a:lnTo>
                <a:lnTo>
                  <a:pt x="201845" y="144927"/>
                </a:lnTo>
                <a:lnTo>
                  <a:pt x="208894" y="110365"/>
                </a:lnTo>
                <a:lnTo>
                  <a:pt x="224623" y="97740"/>
                </a:lnTo>
                <a:lnTo>
                  <a:pt x="224676" y="97635"/>
                </a:lnTo>
                <a:lnTo>
                  <a:pt x="229673" y="74121"/>
                </a:lnTo>
                <a:lnTo>
                  <a:pt x="238721" y="61443"/>
                </a:lnTo>
                <a:lnTo>
                  <a:pt x="245455" y="40927"/>
                </a:lnTo>
                <a:lnTo>
                  <a:pt x="249032" y="37771"/>
                </a:lnTo>
                <a:lnTo>
                  <a:pt x="254503" y="58392"/>
                </a:lnTo>
                <a:lnTo>
                  <a:pt x="254608" y="58865"/>
                </a:lnTo>
                <a:lnTo>
                  <a:pt x="261710" y="39664"/>
                </a:lnTo>
                <a:lnTo>
                  <a:pt x="265445" y="45241"/>
                </a:lnTo>
                <a:lnTo>
                  <a:pt x="276439" y="21411"/>
                </a:lnTo>
                <a:lnTo>
                  <a:pt x="283856" y="842"/>
                </a:lnTo>
                <a:lnTo>
                  <a:pt x="289853" y="14309"/>
                </a:lnTo>
                <a:lnTo>
                  <a:pt x="297481" y="28933"/>
                </a:lnTo>
                <a:lnTo>
                  <a:pt x="297744" y="28723"/>
                </a:lnTo>
                <a:lnTo>
                  <a:pt x="290169" y="14204"/>
                </a:lnTo>
                <a:lnTo>
                  <a:pt x="283856"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7" name="Google Shape;107;p9"/>
          <p:cNvGrpSpPr/>
          <p:nvPr/>
        </p:nvGrpSpPr>
        <p:grpSpPr>
          <a:xfrm rot="8100000" flipH="1">
            <a:off x="414832" y="4360489"/>
            <a:ext cx="495370" cy="477870"/>
            <a:chOff x="3881575" y="2684100"/>
            <a:chExt cx="495375" cy="477875"/>
          </a:xfrm>
        </p:grpSpPr>
        <p:sp>
          <p:nvSpPr>
            <p:cNvPr id="108" name="Google Shape;108;p9"/>
            <p:cNvSpPr/>
            <p:nvPr/>
          </p:nvSpPr>
          <p:spPr>
            <a:xfrm>
              <a:off x="4195125" y="2684100"/>
              <a:ext cx="181825" cy="165150"/>
            </a:xfrm>
            <a:custGeom>
              <a:avLst/>
              <a:gdLst/>
              <a:ahLst/>
              <a:cxnLst/>
              <a:rect l="l" t="t" r="r" b="b"/>
              <a:pathLst>
                <a:path w="7273" h="6606" extrusionOk="0">
                  <a:moveTo>
                    <a:pt x="3636" y="1"/>
                  </a:moveTo>
                  <a:cubicBezTo>
                    <a:pt x="2769" y="1"/>
                    <a:pt x="1935" y="368"/>
                    <a:pt x="1301" y="968"/>
                  </a:cubicBezTo>
                  <a:cubicBezTo>
                    <a:pt x="1" y="2269"/>
                    <a:pt x="1" y="4371"/>
                    <a:pt x="1301" y="5638"/>
                  </a:cubicBezTo>
                  <a:cubicBezTo>
                    <a:pt x="1935" y="6272"/>
                    <a:pt x="2803" y="6606"/>
                    <a:pt x="3636" y="6606"/>
                  </a:cubicBezTo>
                  <a:cubicBezTo>
                    <a:pt x="4470" y="6606"/>
                    <a:pt x="5304" y="6272"/>
                    <a:pt x="5971" y="5638"/>
                  </a:cubicBezTo>
                  <a:cubicBezTo>
                    <a:pt x="7272" y="4371"/>
                    <a:pt x="7272" y="2269"/>
                    <a:pt x="5971" y="968"/>
                  </a:cubicBezTo>
                  <a:cubicBezTo>
                    <a:pt x="5338" y="368"/>
                    <a:pt x="4504" y="1"/>
                    <a:pt x="36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9"/>
            <p:cNvSpPr/>
            <p:nvPr/>
          </p:nvSpPr>
          <p:spPr>
            <a:xfrm>
              <a:off x="3881575" y="2997675"/>
              <a:ext cx="180975" cy="164300"/>
            </a:xfrm>
            <a:custGeom>
              <a:avLst/>
              <a:gdLst/>
              <a:ahLst/>
              <a:cxnLst/>
              <a:rect l="l" t="t" r="r" b="b"/>
              <a:pathLst>
                <a:path w="7239" h="6572" extrusionOk="0">
                  <a:moveTo>
                    <a:pt x="3636" y="0"/>
                  </a:moveTo>
                  <a:cubicBezTo>
                    <a:pt x="2736" y="0"/>
                    <a:pt x="1902" y="334"/>
                    <a:pt x="1301" y="934"/>
                  </a:cubicBezTo>
                  <a:cubicBezTo>
                    <a:pt x="0" y="2235"/>
                    <a:pt x="0" y="4337"/>
                    <a:pt x="1301" y="5604"/>
                  </a:cubicBezTo>
                  <a:cubicBezTo>
                    <a:pt x="1902" y="6238"/>
                    <a:pt x="2802" y="6572"/>
                    <a:pt x="3636" y="6572"/>
                  </a:cubicBezTo>
                  <a:cubicBezTo>
                    <a:pt x="4470" y="6572"/>
                    <a:pt x="5337" y="6271"/>
                    <a:pt x="5971" y="5604"/>
                  </a:cubicBezTo>
                  <a:cubicBezTo>
                    <a:pt x="7239" y="4337"/>
                    <a:pt x="7239" y="2235"/>
                    <a:pt x="5971" y="934"/>
                  </a:cubicBezTo>
                  <a:cubicBezTo>
                    <a:pt x="5337" y="334"/>
                    <a:pt x="4503" y="0"/>
                    <a:pt x="36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9"/>
            <p:cNvSpPr/>
            <p:nvPr/>
          </p:nvSpPr>
          <p:spPr>
            <a:xfrm>
              <a:off x="3990825" y="2783350"/>
              <a:ext cx="272700" cy="272725"/>
            </a:xfrm>
            <a:custGeom>
              <a:avLst/>
              <a:gdLst/>
              <a:ahLst/>
              <a:cxnLst/>
              <a:rect l="l" t="t" r="r" b="b"/>
              <a:pathLst>
                <a:path w="10908" h="10909" extrusionOk="0">
                  <a:moveTo>
                    <a:pt x="9774" y="0"/>
                  </a:moveTo>
                  <a:lnTo>
                    <a:pt x="0" y="9774"/>
                  </a:lnTo>
                  <a:lnTo>
                    <a:pt x="1134" y="10908"/>
                  </a:lnTo>
                  <a:lnTo>
                    <a:pt x="10908" y="1135"/>
                  </a:lnTo>
                  <a:lnTo>
                    <a:pt x="97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1" name="Google Shape;111;p9"/>
          <p:cNvGrpSpPr/>
          <p:nvPr/>
        </p:nvGrpSpPr>
        <p:grpSpPr>
          <a:xfrm>
            <a:off x="7545300" y="445025"/>
            <a:ext cx="1297450" cy="477875"/>
            <a:chOff x="7164300" y="445025"/>
            <a:chExt cx="1297450" cy="477875"/>
          </a:xfrm>
        </p:grpSpPr>
        <p:grpSp>
          <p:nvGrpSpPr>
            <p:cNvPr id="112" name="Google Shape;112;p9"/>
            <p:cNvGrpSpPr/>
            <p:nvPr/>
          </p:nvGrpSpPr>
          <p:grpSpPr>
            <a:xfrm flipH="1">
              <a:off x="7164300" y="555088"/>
              <a:ext cx="1160025" cy="257725"/>
              <a:chOff x="3464600" y="3479675"/>
              <a:chExt cx="1160025" cy="257725"/>
            </a:xfrm>
          </p:grpSpPr>
          <p:sp>
            <p:nvSpPr>
              <p:cNvPr id="113" name="Google Shape;113;p9"/>
              <p:cNvSpPr/>
              <p:nvPr/>
            </p:nvSpPr>
            <p:spPr>
              <a:xfrm>
                <a:off x="3464600" y="3479675"/>
                <a:ext cx="1021600" cy="198500"/>
              </a:xfrm>
              <a:custGeom>
                <a:avLst/>
                <a:gdLst/>
                <a:ahLst/>
                <a:cxnLst/>
                <a:rect l="l" t="t" r="r" b="b"/>
                <a:pathLst>
                  <a:path w="40864" h="7940" extrusionOk="0">
                    <a:moveTo>
                      <a:pt x="1" y="1"/>
                    </a:moveTo>
                    <a:lnTo>
                      <a:pt x="1" y="1602"/>
                    </a:lnTo>
                    <a:lnTo>
                      <a:pt x="15845" y="1602"/>
                    </a:lnTo>
                    <a:lnTo>
                      <a:pt x="26319" y="7940"/>
                    </a:lnTo>
                    <a:lnTo>
                      <a:pt x="40863" y="7940"/>
                    </a:lnTo>
                    <a:lnTo>
                      <a:pt x="40863" y="6339"/>
                    </a:lnTo>
                    <a:lnTo>
                      <a:pt x="26720" y="6339"/>
                    </a:lnTo>
                    <a:lnTo>
                      <a:pt x="1631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9"/>
              <p:cNvSpPr/>
              <p:nvPr/>
            </p:nvSpPr>
            <p:spPr>
              <a:xfrm>
                <a:off x="4458650" y="3572250"/>
                <a:ext cx="165975" cy="165150"/>
              </a:xfrm>
              <a:custGeom>
                <a:avLst/>
                <a:gdLst/>
                <a:ahLst/>
                <a:cxnLst/>
                <a:rect l="l" t="t" r="r" b="b"/>
                <a:pathLst>
                  <a:path w="6639" h="6606" extrusionOk="0">
                    <a:moveTo>
                      <a:pt x="3303" y="1602"/>
                    </a:moveTo>
                    <a:cubicBezTo>
                      <a:pt x="4270" y="1602"/>
                      <a:pt x="5004" y="2369"/>
                      <a:pt x="5004" y="3303"/>
                    </a:cubicBezTo>
                    <a:cubicBezTo>
                      <a:pt x="5004" y="4270"/>
                      <a:pt x="4270" y="5004"/>
                      <a:pt x="3303" y="5004"/>
                    </a:cubicBezTo>
                    <a:cubicBezTo>
                      <a:pt x="2335" y="5004"/>
                      <a:pt x="1602" y="4270"/>
                      <a:pt x="1602" y="3303"/>
                    </a:cubicBezTo>
                    <a:cubicBezTo>
                      <a:pt x="1602" y="2369"/>
                      <a:pt x="2335" y="1602"/>
                      <a:pt x="3303" y="1602"/>
                    </a:cubicBezTo>
                    <a:close/>
                    <a:moveTo>
                      <a:pt x="3303" y="0"/>
                    </a:moveTo>
                    <a:cubicBezTo>
                      <a:pt x="1501" y="0"/>
                      <a:pt x="0" y="1468"/>
                      <a:pt x="0" y="3303"/>
                    </a:cubicBezTo>
                    <a:cubicBezTo>
                      <a:pt x="0" y="5104"/>
                      <a:pt x="1468" y="6605"/>
                      <a:pt x="3303" y="6605"/>
                    </a:cubicBezTo>
                    <a:cubicBezTo>
                      <a:pt x="5137" y="6605"/>
                      <a:pt x="6638" y="5104"/>
                      <a:pt x="6605" y="3303"/>
                    </a:cubicBezTo>
                    <a:cubicBezTo>
                      <a:pt x="6605" y="1501"/>
                      <a:pt x="5137" y="0"/>
                      <a:pt x="33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 name="Google Shape;115;p9"/>
            <p:cNvGrpSpPr/>
            <p:nvPr/>
          </p:nvGrpSpPr>
          <p:grpSpPr>
            <a:xfrm rot="10800000">
              <a:off x="7966375" y="445025"/>
              <a:ext cx="495375" cy="477875"/>
              <a:chOff x="3881575" y="2684100"/>
              <a:chExt cx="495375" cy="477875"/>
            </a:xfrm>
          </p:grpSpPr>
          <p:sp>
            <p:nvSpPr>
              <p:cNvPr id="116" name="Google Shape;116;p9"/>
              <p:cNvSpPr/>
              <p:nvPr/>
            </p:nvSpPr>
            <p:spPr>
              <a:xfrm>
                <a:off x="4195125" y="2684100"/>
                <a:ext cx="181825" cy="165150"/>
              </a:xfrm>
              <a:custGeom>
                <a:avLst/>
                <a:gdLst/>
                <a:ahLst/>
                <a:cxnLst/>
                <a:rect l="l" t="t" r="r" b="b"/>
                <a:pathLst>
                  <a:path w="7273" h="6606" extrusionOk="0">
                    <a:moveTo>
                      <a:pt x="3636" y="1"/>
                    </a:moveTo>
                    <a:cubicBezTo>
                      <a:pt x="2769" y="1"/>
                      <a:pt x="1935" y="368"/>
                      <a:pt x="1301" y="968"/>
                    </a:cubicBezTo>
                    <a:cubicBezTo>
                      <a:pt x="1" y="2269"/>
                      <a:pt x="1" y="4371"/>
                      <a:pt x="1301" y="5638"/>
                    </a:cubicBezTo>
                    <a:cubicBezTo>
                      <a:pt x="1935" y="6272"/>
                      <a:pt x="2803" y="6606"/>
                      <a:pt x="3636" y="6606"/>
                    </a:cubicBezTo>
                    <a:cubicBezTo>
                      <a:pt x="4470" y="6606"/>
                      <a:pt x="5304" y="6272"/>
                      <a:pt x="5971" y="5638"/>
                    </a:cubicBezTo>
                    <a:cubicBezTo>
                      <a:pt x="7272" y="4371"/>
                      <a:pt x="7272" y="2269"/>
                      <a:pt x="5971" y="968"/>
                    </a:cubicBezTo>
                    <a:cubicBezTo>
                      <a:pt x="5338" y="368"/>
                      <a:pt x="4504" y="1"/>
                      <a:pt x="36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9"/>
              <p:cNvSpPr/>
              <p:nvPr/>
            </p:nvSpPr>
            <p:spPr>
              <a:xfrm>
                <a:off x="3881575" y="2997675"/>
                <a:ext cx="180975" cy="164300"/>
              </a:xfrm>
              <a:custGeom>
                <a:avLst/>
                <a:gdLst/>
                <a:ahLst/>
                <a:cxnLst/>
                <a:rect l="l" t="t" r="r" b="b"/>
                <a:pathLst>
                  <a:path w="7239" h="6572" extrusionOk="0">
                    <a:moveTo>
                      <a:pt x="3636" y="0"/>
                    </a:moveTo>
                    <a:cubicBezTo>
                      <a:pt x="2736" y="0"/>
                      <a:pt x="1902" y="334"/>
                      <a:pt x="1301" y="934"/>
                    </a:cubicBezTo>
                    <a:cubicBezTo>
                      <a:pt x="0" y="2235"/>
                      <a:pt x="0" y="4337"/>
                      <a:pt x="1301" y="5604"/>
                    </a:cubicBezTo>
                    <a:cubicBezTo>
                      <a:pt x="1902" y="6238"/>
                      <a:pt x="2802" y="6572"/>
                      <a:pt x="3636" y="6572"/>
                    </a:cubicBezTo>
                    <a:cubicBezTo>
                      <a:pt x="4470" y="6572"/>
                      <a:pt x="5337" y="6271"/>
                      <a:pt x="5971" y="5604"/>
                    </a:cubicBezTo>
                    <a:cubicBezTo>
                      <a:pt x="7239" y="4337"/>
                      <a:pt x="7239" y="2235"/>
                      <a:pt x="5971" y="934"/>
                    </a:cubicBezTo>
                    <a:cubicBezTo>
                      <a:pt x="5337" y="334"/>
                      <a:pt x="4503" y="0"/>
                      <a:pt x="36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9"/>
              <p:cNvSpPr/>
              <p:nvPr/>
            </p:nvSpPr>
            <p:spPr>
              <a:xfrm>
                <a:off x="3990825" y="2783350"/>
                <a:ext cx="272700" cy="272725"/>
              </a:xfrm>
              <a:custGeom>
                <a:avLst/>
                <a:gdLst/>
                <a:ahLst/>
                <a:cxnLst/>
                <a:rect l="l" t="t" r="r" b="b"/>
                <a:pathLst>
                  <a:path w="10908" h="10909" extrusionOk="0">
                    <a:moveTo>
                      <a:pt x="9774" y="0"/>
                    </a:moveTo>
                    <a:lnTo>
                      <a:pt x="0" y="9774"/>
                    </a:lnTo>
                    <a:lnTo>
                      <a:pt x="1134" y="10908"/>
                    </a:lnTo>
                    <a:lnTo>
                      <a:pt x="10908" y="1135"/>
                    </a:lnTo>
                    <a:lnTo>
                      <a:pt x="977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19" name="Google Shape;119;p9"/>
          <p:cNvSpPr txBox="1">
            <a:spLocks noGrp="1"/>
          </p:cNvSpPr>
          <p:nvPr>
            <p:ph type="title"/>
          </p:nvPr>
        </p:nvSpPr>
        <p:spPr>
          <a:xfrm>
            <a:off x="713225" y="1321350"/>
            <a:ext cx="3683700" cy="1482300"/>
          </a:xfrm>
          <a:prstGeom prst="rect">
            <a:avLst/>
          </a:prstGeom>
        </p:spPr>
        <p:txBody>
          <a:bodyPr spcFirstLastPara="1" wrap="square" lIns="91425" tIns="91425" rIns="91425" bIns="91425" anchor="ctr" anchorCtr="0">
            <a:noAutofit/>
          </a:bodyPr>
          <a:lstStyle>
            <a:lvl1pPr lvl="0">
              <a:spcBef>
                <a:spcPts val="0"/>
              </a:spcBef>
              <a:spcAft>
                <a:spcPts val="0"/>
              </a:spcAft>
              <a:buSzPts val="4200"/>
              <a:buNone/>
              <a:defRPr sz="100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120" name="Google Shape;120;p9"/>
          <p:cNvSpPr txBox="1">
            <a:spLocks noGrp="1"/>
          </p:cNvSpPr>
          <p:nvPr>
            <p:ph type="subTitle" idx="1"/>
          </p:nvPr>
        </p:nvSpPr>
        <p:spPr>
          <a:xfrm>
            <a:off x="713225" y="2803650"/>
            <a:ext cx="3683700" cy="10185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100"/>
              <a:buNone/>
              <a:defRPr sz="16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145"/>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146"/>
        <p:cNvGrpSpPr/>
        <p:nvPr/>
      </p:nvGrpSpPr>
      <p:grpSpPr>
        <a:xfrm>
          <a:off x="0" y="0"/>
          <a:ext cx="0" cy="0"/>
          <a:chOff x="0" y="0"/>
          <a:chExt cx="0" cy="0"/>
        </a:xfrm>
      </p:grpSpPr>
      <p:sp>
        <p:nvSpPr>
          <p:cNvPr id="147" name="Google Shape;147;p13"/>
          <p:cNvSpPr/>
          <p:nvPr/>
        </p:nvSpPr>
        <p:spPr>
          <a:xfrm>
            <a:off x="0" y="180725"/>
            <a:ext cx="9143718" cy="4716050"/>
          </a:xfrm>
          <a:custGeom>
            <a:avLst/>
            <a:gdLst/>
            <a:ahLst/>
            <a:cxnLst/>
            <a:rect l="l" t="t" r="r" b="b"/>
            <a:pathLst>
              <a:path w="297744" h="188642" extrusionOk="0">
                <a:moveTo>
                  <a:pt x="283856" y="0"/>
                </a:moveTo>
                <a:lnTo>
                  <a:pt x="276123" y="21305"/>
                </a:lnTo>
                <a:lnTo>
                  <a:pt x="265445" y="44609"/>
                </a:lnTo>
                <a:lnTo>
                  <a:pt x="261657" y="38928"/>
                </a:lnTo>
                <a:lnTo>
                  <a:pt x="254661" y="57813"/>
                </a:lnTo>
                <a:lnTo>
                  <a:pt x="249295" y="37350"/>
                </a:lnTo>
                <a:lnTo>
                  <a:pt x="249242" y="37087"/>
                </a:lnTo>
                <a:lnTo>
                  <a:pt x="245139" y="40717"/>
                </a:lnTo>
                <a:lnTo>
                  <a:pt x="238458" y="61285"/>
                </a:lnTo>
                <a:lnTo>
                  <a:pt x="229358" y="73910"/>
                </a:lnTo>
                <a:lnTo>
                  <a:pt x="224413" y="97477"/>
                </a:lnTo>
                <a:lnTo>
                  <a:pt x="208631" y="110155"/>
                </a:lnTo>
                <a:lnTo>
                  <a:pt x="208631" y="110208"/>
                </a:lnTo>
                <a:lnTo>
                  <a:pt x="201687" y="144348"/>
                </a:lnTo>
                <a:lnTo>
                  <a:pt x="196585" y="140087"/>
                </a:lnTo>
                <a:lnTo>
                  <a:pt x="190851" y="123306"/>
                </a:lnTo>
                <a:lnTo>
                  <a:pt x="174964" y="100108"/>
                </a:lnTo>
                <a:lnTo>
                  <a:pt x="174859" y="99897"/>
                </a:lnTo>
                <a:lnTo>
                  <a:pt x="165758" y="116678"/>
                </a:lnTo>
                <a:lnTo>
                  <a:pt x="160129" y="108682"/>
                </a:lnTo>
                <a:lnTo>
                  <a:pt x="159972" y="108577"/>
                </a:lnTo>
                <a:lnTo>
                  <a:pt x="153869" y="112312"/>
                </a:lnTo>
                <a:lnTo>
                  <a:pt x="140508" y="95952"/>
                </a:lnTo>
                <a:lnTo>
                  <a:pt x="140403" y="95899"/>
                </a:lnTo>
                <a:lnTo>
                  <a:pt x="134300" y="100265"/>
                </a:lnTo>
                <a:lnTo>
                  <a:pt x="129303" y="89692"/>
                </a:lnTo>
                <a:lnTo>
                  <a:pt x="119308" y="109629"/>
                </a:lnTo>
                <a:lnTo>
                  <a:pt x="112312" y="104105"/>
                </a:lnTo>
                <a:lnTo>
                  <a:pt x="105157" y="111312"/>
                </a:lnTo>
                <a:lnTo>
                  <a:pt x="100212" y="150608"/>
                </a:lnTo>
                <a:lnTo>
                  <a:pt x="93321" y="172860"/>
                </a:lnTo>
                <a:lnTo>
                  <a:pt x="83537" y="146032"/>
                </a:lnTo>
                <a:lnTo>
                  <a:pt x="83431" y="145874"/>
                </a:lnTo>
                <a:lnTo>
                  <a:pt x="77645" y="150345"/>
                </a:lnTo>
                <a:lnTo>
                  <a:pt x="72595" y="131776"/>
                </a:lnTo>
                <a:lnTo>
                  <a:pt x="64231" y="152344"/>
                </a:lnTo>
                <a:lnTo>
                  <a:pt x="51763" y="161287"/>
                </a:lnTo>
                <a:lnTo>
                  <a:pt x="43083" y="177542"/>
                </a:lnTo>
                <a:lnTo>
                  <a:pt x="37507" y="169388"/>
                </a:lnTo>
                <a:lnTo>
                  <a:pt x="23462" y="188063"/>
                </a:lnTo>
                <a:lnTo>
                  <a:pt x="14256" y="175175"/>
                </a:lnTo>
                <a:lnTo>
                  <a:pt x="14151" y="175070"/>
                </a:lnTo>
                <a:lnTo>
                  <a:pt x="0" y="186748"/>
                </a:lnTo>
                <a:lnTo>
                  <a:pt x="210" y="187011"/>
                </a:lnTo>
                <a:lnTo>
                  <a:pt x="14098" y="175490"/>
                </a:lnTo>
                <a:lnTo>
                  <a:pt x="23462" y="188642"/>
                </a:lnTo>
                <a:lnTo>
                  <a:pt x="37507" y="169967"/>
                </a:lnTo>
                <a:lnTo>
                  <a:pt x="43083" y="178226"/>
                </a:lnTo>
                <a:lnTo>
                  <a:pt x="51974" y="161550"/>
                </a:lnTo>
                <a:lnTo>
                  <a:pt x="64494" y="152607"/>
                </a:lnTo>
                <a:lnTo>
                  <a:pt x="72542" y="132828"/>
                </a:lnTo>
                <a:lnTo>
                  <a:pt x="77487" y="150924"/>
                </a:lnTo>
                <a:lnTo>
                  <a:pt x="83326" y="146400"/>
                </a:lnTo>
                <a:lnTo>
                  <a:pt x="93321" y="173912"/>
                </a:lnTo>
                <a:lnTo>
                  <a:pt x="100475" y="150661"/>
                </a:lnTo>
                <a:lnTo>
                  <a:pt x="105473" y="111470"/>
                </a:lnTo>
                <a:lnTo>
                  <a:pt x="112312" y="104474"/>
                </a:lnTo>
                <a:lnTo>
                  <a:pt x="119413" y="110155"/>
                </a:lnTo>
                <a:lnTo>
                  <a:pt x="129303" y="90481"/>
                </a:lnTo>
                <a:lnTo>
                  <a:pt x="134090" y="100634"/>
                </a:lnTo>
                <a:lnTo>
                  <a:pt x="134195" y="100791"/>
                </a:lnTo>
                <a:lnTo>
                  <a:pt x="140350" y="96267"/>
                </a:lnTo>
                <a:lnTo>
                  <a:pt x="153817" y="112733"/>
                </a:lnTo>
                <a:lnTo>
                  <a:pt x="159919" y="109050"/>
                </a:lnTo>
                <a:lnTo>
                  <a:pt x="165863" y="117309"/>
                </a:lnTo>
                <a:lnTo>
                  <a:pt x="174911" y="100476"/>
                </a:lnTo>
                <a:lnTo>
                  <a:pt x="190483" y="123411"/>
                </a:lnTo>
                <a:lnTo>
                  <a:pt x="196374" y="140192"/>
                </a:lnTo>
                <a:lnTo>
                  <a:pt x="196374" y="140245"/>
                </a:lnTo>
                <a:lnTo>
                  <a:pt x="201845" y="144927"/>
                </a:lnTo>
                <a:lnTo>
                  <a:pt x="208894" y="110365"/>
                </a:lnTo>
                <a:lnTo>
                  <a:pt x="224623" y="97740"/>
                </a:lnTo>
                <a:lnTo>
                  <a:pt x="224676" y="97635"/>
                </a:lnTo>
                <a:lnTo>
                  <a:pt x="229673" y="74121"/>
                </a:lnTo>
                <a:lnTo>
                  <a:pt x="238721" y="61443"/>
                </a:lnTo>
                <a:lnTo>
                  <a:pt x="245455" y="40927"/>
                </a:lnTo>
                <a:lnTo>
                  <a:pt x="249032" y="37771"/>
                </a:lnTo>
                <a:lnTo>
                  <a:pt x="254503" y="58392"/>
                </a:lnTo>
                <a:lnTo>
                  <a:pt x="254608" y="58865"/>
                </a:lnTo>
                <a:lnTo>
                  <a:pt x="261710" y="39664"/>
                </a:lnTo>
                <a:lnTo>
                  <a:pt x="265445" y="45241"/>
                </a:lnTo>
                <a:lnTo>
                  <a:pt x="276439" y="21411"/>
                </a:lnTo>
                <a:lnTo>
                  <a:pt x="283856" y="842"/>
                </a:lnTo>
                <a:lnTo>
                  <a:pt x="289853" y="14309"/>
                </a:lnTo>
                <a:lnTo>
                  <a:pt x="297481" y="28933"/>
                </a:lnTo>
                <a:lnTo>
                  <a:pt x="297744" y="28723"/>
                </a:lnTo>
                <a:lnTo>
                  <a:pt x="290169" y="14204"/>
                </a:lnTo>
                <a:lnTo>
                  <a:pt x="283856"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8" name="Google Shape;148;p13"/>
          <p:cNvGrpSpPr/>
          <p:nvPr/>
        </p:nvGrpSpPr>
        <p:grpSpPr>
          <a:xfrm rot="10800000">
            <a:off x="546613" y="445025"/>
            <a:ext cx="495375" cy="477875"/>
            <a:chOff x="3881575" y="2684100"/>
            <a:chExt cx="495375" cy="477875"/>
          </a:xfrm>
        </p:grpSpPr>
        <p:sp>
          <p:nvSpPr>
            <p:cNvPr id="149" name="Google Shape;149;p13"/>
            <p:cNvSpPr/>
            <p:nvPr/>
          </p:nvSpPr>
          <p:spPr>
            <a:xfrm>
              <a:off x="4195125" y="2684100"/>
              <a:ext cx="181825" cy="165150"/>
            </a:xfrm>
            <a:custGeom>
              <a:avLst/>
              <a:gdLst/>
              <a:ahLst/>
              <a:cxnLst/>
              <a:rect l="l" t="t" r="r" b="b"/>
              <a:pathLst>
                <a:path w="7273" h="6606" extrusionOk="0">
                  <a:moveTo>
                    <a:pt x="3636" y="1"/>
                  </a:moveTo>
                  <a:cubicBezTo>
                    <a:pt x="2769" y="1"/>
                    <a:pt x="1935" y="368"/>
                    <a:pt x="1301" y="968"/>
                  </a:cubicBezTo>
                  <a:cubicBezTo>
                    <a:pt x="1" y="2269"/>
                    <a:pt x="1" y="4371"/>
                    <a:pt x="1301" y="5638"/>
                  </a:cubicBezTo>
                  <a:cubicBezTo>
                    <a:pt x="1935" y="6272"/>
                    <a:pt x="2803" y="6606"/>
                    <a:pt x="3636" y="6606"/>
                  </a:cubicBezTo>
                  <a:cubicBezTo>
                    <a:pt x="4470" y="6606"/>
                    <a:pt x="5304" y="6272"/>
                    <a:pt x="5971" y="5638"/>
                  </a:cubicBezTo>
                  <a:cubicBezTo>
                    <a:pt x="7272" y="4371"/>
                    <a:pt x="7272" y="2269"/>
                    <a:pt x="5971" y="968"/>
                  </a:cubicBezTo>
                  <a:cubicBezTo>
                    <a:pt x="5338" y="368"/>
                    <a:pt x="4504" y="1"/>
                    <a:pt x="36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3"/>
            <p:cNvSpPr/>
            <p:nvPr/>
          </p:nvSpPr>
          <p:spPr>
            <a:xfrm>
              <a:off x="3881575" y="2997675"/>
              <a:ext cx="180975" cy="164300"/>
            </a:xfrm>
            <a:custGeom>
              <a:avLst/>
              <a:gdLst/>
              <a:ahLst/>
              <a:cxnLst/>
              <a:rect l="l" t="t" r="r" b="b"/>
              <a:pathLst>
                <a:path w="7239" h="6572" extrusionOk="0">
                  <a:moveTo>
                    <a:pt x="3636" y="0"/>
                  </a:moveTo>
                  <a:cubicBezTo>
                    <a:pt x="2736" y="0"/>
                    <a:pt x="1902" y="334"/>
                    <a:pt x="1301" y="934"/>
                  </a:cubicBezTo>
                  <a:cubicBezTo>
                    <a:pt x="0" y="2235"/>
                    <a:pt x="0" y="4337"/>
                    <a:pt x="1301" y="5604"/>
                  </a:cubicBezTo>
                  <a:cubicBezTo>
                    <a:pt x="1902" y="6238"/>
                    <a:pt x="2802" y="6572"/>
                    <a:pt x="3636" y="6572"/>
                  </a:cubicBezTo>
                  <a:cubicBezTo>
                    <a:pt x="4470" y="6572"/>
                    <a:pt x="5337" y="6271"/>
                    <a:pt x="5971" y="5604"/>
                  </a:cubicBezTo>
                  <a:cubicBezTo>
                    <a:pt x="7239" y="4337"/>
                    <a:pt x="7239" y="2235"/>
                    <a:pt x="5971" y="934"/>
                  </a:cubicBezTo>
                  <a:cubicBezTo>
                    <a:pt x="5337" y="334"/>
                    <a:pt x="4503" y="0"/>
                    <a:pt x="36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3"/>
            <p:cNvSpPr/>
            <p:nvPr/>
          </p:nvSpPr>
          <p:spPr>
            <a:xfrm>
              <a:off x="3990825" y="2783350"/>
              <a:ext cx="272700" cy="272725"/>
            </a:xfrm>
            <a:custGeom>
              <a:avLst/>
              <a:gdLst/>
              <a:ahLst/>
              <a:cxnLst/>
              <a:rect l="l" t="t" r="r" b="b"/>
              <a:pathLst>
                <a:path w="10908" h="10909" extrusionOk="0">
                  <a:moveTo>
                    <a:pt x="9774" y="0"/>
                  </a:moveTo>
                  <a:lnTo>
                    <a:pt x="0" y="9774"/>
                  </a:lnTo>
                  <a:lnTo>
                    <a:pt x="1134" y="10908"/>
                  </a:lnTo>
                  <a:lnTo>
                    <a:pt x="10908" y="1135"/>
                  </a:lnTo>
                  <a:lnTo>
                    <a:pt x="97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 name="Google Shape;152;p13"/>
          <p:cNvGrpSpPr/>
          <p:nvPr/>
        </p:nvGrpSpPr>
        <p:grpSpPr>
          <a:xfrm>
            <a:off x="7503650" y="445025"/>
            <a:ext cx="1297450" cy="477875"/>
            <a:chOff x="7164300" y="445025"/>
            <a:chExt cx="1297450" cy="477875"/>
          </a:xfrm>
        </p:grpSpPr>
        <p:grpSp>
          <p:nvGrpSpPr>
            <p:cNvPr id="153" name="Google Shape;153;p13"/>
            <p:cNvGrpSpPr/>
            <p:nvPr/>
          </p:nvGrpSpPr>
          <p:grpSpPr>
            <a:xfrm>
              <a:off x="7301725" y="555088"/>
              <a:ext cx="1160025" cy="257725"/>
              <a:chOff x="3464600" y="3479675"/>
              <a:chExt cx="1160025" cy="257725"/>
            </a:xfrm>
          </p:grpSpPr>
          <p:sp>
            <p:nvSpPr>
              <p:cNvPr id="154" name="Google Shape;154;p13"/>
              <p:cNvSpPr/>
              <p:nvPr/>
            </p:nvSpPr>
            <p:spPr>
              <a:xfrm>
                <a:off x="3464600" y="3479675"/>
                <a:ext cx="1021600" cy="198500"/>
              </a:xfrm>
              <a:custGeom>
                <a:avLst/>
                <a:gdLst/>
                <a:ahLst/>
                <a:cxnLst/>
                <a:rect l="l" t="t" r="r" b="b"/>
                <a:pathLst>
                  <a:path w="40864" h="7940" extrusionOk="0">
                    <a:moveTo>
                      <a:pt x="1" y="1"/>
                    </a:moveTo>
                    <a:lnTo>
                      <a:pt x="1" y="1602"/>
                    </a:lnTo>
                    <a:lnTo>
                      <a:pt x="15845" y="1602"/>
                    </a:lnTo>
                    <a:lnTo>
                      <a:pt x="26319" y="7940"/>
                    </a:lnTo>
                    <a:lnTo>
                      <a:pt x="40863" y="7940"/>
                    </a:lnTo>
                    <a:lnTo>
                      <a:pt x="40863" y="6339"/>
                    </a:lnTo>
                    <a:lnTo>
                      <a:pt x="26720" y="6339"/>
                    </a:lnTo>
                    <a:lnTo>
                      <a:pt x="1631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13"/>
              <p:cNvSpPr/>
              <p:nvPr/>
            </p:nvSpPr>
            <p:spPr>
              <a:xfrm>
                <a:off x="4458650" y="3572250"/>
                <a:ext cx="165975" cy="165150"/>
              </a:xfrm>
              <a:custGeom>
                <a:avLst/>
                <a:gdLst/>
                <a:ahLst/>
                <a:cxnLst/>
                <a:rect l="l" t="t" r="r" b="b"/>
                <a:pathLst>
                  <a:path w="6639" h="6606" extrusionOk="0">
                    <a:moveTo>
                      <a:pt x="3303" y="1602"/>
                    </a:moveTo>
                    <a:cubicBezTo>
                      <a:pt x="4270" y="1602"/>
                      <a:pt x="5004" y="2369"/>
                      <a:pt x="5004" y="3303"/>
                    </a:cubicBezTo>
                    <a:cubicBezTo>
                      <a:pt x="5004" y="4270"/>
                      <a:pt x="4270" y="5004"/>
                      <a:pt x="3303" y="5004"/>
                    </a:cubicBezTo>
                    <a:cubicBezTo>
                      <a:pt x="2335" y="5004"/>
                      <a:pt x="1602" y="4270"/>
                      <a:pt x="1602" y="3303"/>
                    </a:cubicBezTo>
                    <a:cubicBezTo>
                      <a:pt x="1602" y="2369"/>
                      <a:pt x="2335" y="1602"/>
                      <a:pt x="3303" y="1602"/>
                    </a:cubicBezTo>
                    <a:close/>
                    <a:moveTo>
                      <a:pt x="3303" y="0"/>
                    </a:moveTo>
                    <a:cubicBezTo>
                      <a:pt x="1501" y="0"/>
                      <a:pt x="0" y="1468"/>
                      <a:pt x="0" y="3303"/>
                    </a:cubicBezTo>
                    <a:cubicBezTo>
                      <a:pt x="0" y="5104"/>
                      <a:pt x="1468" y="6605"/>
                      <a:pt x="3303" y="6605"/>
                    </a:cubicBezTo>
                    <a:cubicBezTo>
                      <a:pt x="5137" y="6605"/>
                      <a:pt x="6638" y="5104"/>
                      <a:pt x="6605" y="3303"/>
                    </a:cubicBezTo>
                    <a:cubicBezTo>
                      <a:pt x="6605" y="1501"/>
                      <a:pt x="5137" y="0"/>
                      <a:pt x="33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6" name="Google Shape;156;p13"/>
            <p:cNvGrpSpPr/>
            <p:nvPr/>
          </p:nvGrpSpPr>
          <p:grpSpPr>
            <a:xfrm rot="10800000" flipH="1">
              <a:off x="7164300" y="445025"/>
              <a:ext cx="495375" cy="477875"/>
              <a:chOff x="3881575" y="2684100"/>
              <a:chExt cx="495375" cy="477875"/>
            </a:xfrm>
          </p:grpSpPr>
          <p:sp>
            <p:nvSpPr>
              <p:cNvPr id="157" name="Google Shape;157;p13"/>
              <p:cNvSpPr/>
              <p:nvPr/>
            </p:nvSpPr>
            <p:spPr>
              <a:xfrm>
                <a:off x="4195125" y="2684100"/>
                <a:ext cx="181825" cy="165150"/>
              </a:xfrm>
              <a:custGeom>
                <a:avLst/>
                <a:gdLst/>
                <a:ahLst/>
                <a:cxnLst/>
                <a:rect l="l" t="t" r="r" b="b"/>
                <a:pathLst>
                  <a:path w="7273" h="6606" extrusionOk="0">
                    <a:moveTo>
                      <a:pt x="3636" y="1"/>
                    </a:moveTo>
                    <a:cubicBezTo>
                      <a:pt x="2769" y="1"/>
                      <a:pt x="1935" y="368"/>
                      <a:pt x="1301" y="968"/>
                    </a:cubicBezTo>
                    <a:cubicBezTo>
                      <a:pt x="1" y="2269"/>
                      <a:pt x="1" y="4371"/>
                      <a:pt x="1301" y="5638"/>
                    </a:cubicBezTo>
                    <a:cubicBezTo>
                      <a:pt x="1935" y="6272"/>
                      <a:pt x="2803" y="6606"/>
                      <a:pt x="3636" y="6606"/>
                    </a:cubicBezTo>
                    <a:cubicBezTo>
                      <a:pt x="4470" y="6606"/>
                      <a:pt x="5304" y="6272"/>
                      <a:pt x="5971" y="5638"/>
                    </a:cubicBezTo>
                    <a:cubicBezTo>
                      <a:pt x="7272" y="4371"/>
                      <a:pt x="7272" y="2269"/>
                      <a:pt x="5971" y="968"/>
                    </a:cubicBezTo>
                    <a:cubicBezTo>
                      <a:pt x="5338" y="368"/>
                      <a:pt x="4504" y="1"/>
                      <a:pt x="36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3"/>
              <p:cNvSpPr/>
              <p:nvPr/>
            </p:nvSpPr>
            <p:spPr>
              <a:xfrm>
                <a:off x="3881575" y="2997675"/>
                <a:ext cx="180975" cy="164300"/>
              </a:xfrm>
              <a:custGeom>
                <a:avLst/>
                <a:gdLst/>
                <a:ahLst/>
                <a:cxnLst/>
                <a:rect l="l" t="t" r="r" b="b"/>
                <a:pathLst>
                  <a:path w="7239" h="6572" extrusionOk="0">
                    <a:moveTo>
                      <a:pt x="3636" y="0"/>
                    </a:moveTo>
                    <a:cubicBezTo>
                      <a:pt x="2736" y="0"/>
                      <a:pt x="1902" y="334"/>
                      <a:pt x="1301" y="934"/>
                    </a:cubicBezTo>
                    <a:cubicBezTo>
                      <a:pt x="0" y="2235"/>
                      <a:pt x="0" y="4337"/>
                      <a:pt x="1301" y="5604"/>
                    </a:cubicBezTo>
                    <a:cubicBezTo>
                      <a:pt x="1902" y="6238"/>
                      <a:pt x="2802" y="6572"/>
                      <a:pt x="3636" y="6572"/>
                    </a:cubicBezTo>
                    <a:cubicBezTo>
                      <a:pt x="4470" y="6572"/>
                      <a:pt x="5337" y="6271"/>
                      <a:pt x="5971" y="5604"/>
                    </a:cubicBezTo>
                    <a:cubicBezTo>
                      <a:pt x="7239" y="4337"/>
                      <a:pt x="7239" y="2235"/>
                      <a:pt x="5971" y="934"/>
                    </a:cubicBezTo>
                    <a:cubicBezTo>
                      <a:pt x="5337" y="334"/>
                      <a:pt x="4503" y="0"/>
                      <a:pt x="36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13"/>
              <p:cNvSpPr/>
              <p:nvPr/>
            </p:nvSpPr>
            <p:spPr>
              <a:xfrm>
                <a:off x="3990825" y="2783350"/>
                <a:ext cx="272700" cy="272725"/>
              </a:xfrm>
              <a:custGeom>
                <a:avLst/>
                <a:gdLst/>
                <a:ahLst/>
                <a:cxnLst/>
                <a:rect l="l" t="t" r="r" b="b"/>
                <a:pathLst>
                  <a:path w="10908" h="10909" extrusionOk="0">
                    <a:moveTo>
                      <a:pt x="9774" y="0"/>
                    </a:moveTo>
                    <a:lnTo>
                      <a:pt x="0" y="9774"/>
                    </a:lnTo>
                    <a:lnTo>
                      <a:pt x="1134" y="10908"/>
                    </a:lnTo>
                    <a:lnTo>
                      <a:pt x="10908" y="1135"/>
                    </a:lnTo>
                    <a:lnTo>
                      <a:pt x="977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60" name="Google Shape;160;p13"/>
          <p:cNvSpPr txBox="1">
            <a:spLocks noGrp="1"/>
          </p:cNvSpPr>
          <p:nvPr>
            <p:ph type="subTitle" idx="1"/>
          </p:nvPr>
        </p:nvSpPr>
        <p:spPr>
          <a:xfrm>
            <a:off x="1590275" y="1235950"/>
            <a:ext cx="2538900" cy="454500"/>
          </a:xfrm>
          <a:prstGeom prst="rect">
            <a:avLst/>
          </a:prstGeom>
          <a:ln w="9525" cap="flat" cmpd="sng">
            <a:solidFill>
              <a:srgbClr val="FF0000"/>
            </a:solidFill>
            <a:prstDash val="solid"/>
            <a:round/>
            <a:headEnd type="none" w="sm" len="sm"/>
            <a:tailEnd type="none" w="sm" len="sm"/>
          </a:ln>
        </p:spPr>
        <p:txBody>
          <a:bodyPr spcFirstLastPara="1" wrap="square" lIns="91425" tIns="91425" rIns="91425" bIns="91425" anchor="t" anchorCtr="0">
            <a:noAutofit/>
          </a:bodyPr>
          <a:lstStyle>
            <a:lvl1pPr lvl="0" rtl="0">
              <a:spcBef>
                <a:spcPts val="0"/>
              </a:spcBef>
              <a:spcAft>
                <a:spcPts val="0"/>
              </a:spcAft>
              <a:buSzPts val="1800"/>
              <a:buNone/>
              <a:defRPr sz="2200">
                <a:solidFill>
                  <a:schemeClr val="accent2"/>
                </a:solidFill>
                <a:latin typeface="Chewy"/>
                <a:ea typeface="Chewy"/>
                <a:cs typeface="Chewy"/>
                <a:sym typeface="Chewy"/>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61" name="Google Shape;161;p13"/>
          <p:cNvSpPr txBox="1">
            <a:spLocks noGrp="1"/>
          </p:cNvSpPr>
          <p:nvPr>
            <p:ph type="subTitle" idx="2"/>
          </p:nvPr>
        </p:nvSpPr>
        <p:spPr>
          <a:xfrm>
            <a:off x="1597660" y="3431350"/>
            <a:ext cx="2538900" cy="454500"/>
          </a:xfrm>
          <a:prstGeom prst="rect">
            <a:avLst/>
          </a:prstGeom>
          <a:ln w="9525" cap="flat" cmpd="sng">
            <a:solidFill>
              <a:srgbClr val="FF0000"/>
            </a:solidFill>
            <a:prstDash val="solid"/>
            <a:round/>
            <a:headEnd type="none" w="sm" len="sm"/>
            <a:tailEnd type="none" w="sm" len="sm"/>
          </a:ln>
        </p:spPr>
        <p:txBody>
          <a:bodyPr spcFirstLastPara="1" wrap="square" lIns="91425" tIns="91425" rIns="91425" bIns="91425" anchor="t" anchorCtr="0">
            <a:noAutofit/>
          </a:bodyPr>
          <a:lstStyle>
            <a:lvl1pPr lvl="0" rtl="0">
              <a:spcBef>
                <a:spcPts val="0"/>
              </a:spcBef>
              <a:spcAft>
                <a:spcPts val="0"/>
              </a:spcAft>
              <a:buSzPts val="1800"/>
              <a:buNone/>
              <a:defRPr sz="2200">
                <a:solidFill>
                  <a:schemeClr val="accent2"/>
                </a:solidFill>
                <a:latin typeface="Chewy"/>
                <a:ea typeface="Chewy"/>
                <a:cs typeface="Chewy"/>
                <a:sym typeface="Chewy"/>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62" name="Google Shape;162;p13"/>
          <p:cNvSpPr txBox="1">
            <a:spLocks noGrp="1"/>
          </p:cNvSpPr>
          <p:nvPr>
            <p:ph type="subTitle" idx="3"/>
          </p:nvPr>
        </p:nvSpPr>
        <p:spPr>
          <a:xfrm>
            <a:off x="1590275" y="2333659"/>
            <a:ext cx="2538900" cy="454500"/>
          </a:xfrm>
          <a:prstGeom prst="rect">
            <a:avLst/>
          </a:prstGeom>
          <a:ln w="9525" cap="flat" cmpd="sng">
            <a:solidFill>
              <a:srgbClr val="FF0000"/>
            </a:solidFill>
            <a:prstDash val="solid"/>
            <a:round/>
            <a:headEnd type="none" w="sm" len="sm"/>
            <a:tailEnd type="none" w="sm" len="sm"/>
          </a:ln>
        </p:spPr>
        <p:txBody>
          <a:bodyPr spcFirstLastPara="1" wrap="square" lIns="91425" tIns="91425" rIns="91425" bIns="91425" anchor="t" anchorCtr="0">
            <a:noAutofit/>
          </a:bodyPr>
          <a:lstStyle>
            <a:lvl1pPr lvl="0" rtl="0">
              <a:spcBef>
                <a:spcPts val="0"/>
              </a:spcBef>
              <a:spcAft>
                <a:spcPts val="0"/>
              </a:spcAft>
              <a:buSzPts val="1800"/>
              <a:buNone/>
              <a:defRPr sz="2200">
                <a:solidFill>
                  <a:schemeClr val="accent2"/>
                </a:solidFill>
                <a:latin typeface="Chewy"/>
                <a:ea typeface="Chewy"/>
                <a:cs typeface="Chewy"/>
                <a:sym typeface="Chewy"/>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63" name="Google Shape;163;p13"/>
          <p:cNvSpPr txBox="1">
            <a:spLocks noGrp="1"/>
          </p:cNvSpPr>
          <p:nvPr>
            <p:ph type="subTitle" idx="4"/>
          </p:nvPr>
        </p:nvSpPr>
        <p:spPr>
          <a:xfrm>
            <a:off x="5701325" y="1235950"/>
            <a:ext cx="2538900" cy="454500"/>
          </a:xfrm>
          <a:prstGeom prst="rect">
            <a:avLst/>
          </a:prstGeom>
          <a:ln w="9525" cap="flat" cmpd="sng">
            <a:solidFill>
              <a:srgbClr val="FF0000"/>
            </a:solidFill>
            <a:prstDash val="solid"/>
            <a:round/>
            <a:headEnd type="none" w="sm" len="sm"/>
            <a:tailEnd type="none" w="sm" len="sm"/>
          </a:ln>
        </p:spPr>
        <p:txBody>
          <a:bodyPr spcFirstLastPara="1" wrap="square" lIns="91425" tIns="91425" rIns="91425" bIns="91425" anchor="t" anchorCtr="0">
            <a:noAutofit/>
          </a:bodyPr>
          <a:lstStyle>
            <a:lvl1pPr lvl="0" rtl="0">
              <a:spcBef>
                <a:spcPts val="0"/>
              </a:spcBef>
              <a:spcAft>
                <a:spcPts val="0"/>
              </a:spcAft>
              <a:buSzPts val="1800"/>
              <a:buNone/>
              <a:defRPr sz="2200">
                <a:solidFill>
                  <a:schemeClr val="accent2"/>
                </a:solidFill>
                <a:latin typeface="Chewy"/>
                <a:ea typeface="Chewy"/>
                <a:cs typeface="Chewy"/>
                <a:sym typeface="Chewy"/>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64" name="Google Shape;164;p13"/>
          <p:cNvSpPr txBox="1">
            <a:spLocks noGrp="1"/>
          </p:cNvSpPr>
          <p:nvPr>
            <p:ph type="subTitle" idx="5"/>
          </p:nvPr>
        </p:nvSpPr>
        <p:spPr>
          <a:xfrm>
            <a:off x="1590275" y="1652358"/>
            <a:ext cx="2538900" cy="654900"/>
          </a:xfrm>
          <a:prstGeom prst="rect">
            <a:avLst/>
          </a:prstGeom>
          <a:ln w="9525" cap="flat" cmpd="sng">
            <a:solidFill>
              <a:srgbClr val="FF0000"/>
            </a:solidFill>
            <a:prstDash val="solid"/>
            <a:round/>
            <a:headEnd type="none" w="sm" len="sm"/>
            <a:tailEnd type="none" w="sm" len="sm"/>
          </a:ln>
        </p:spPr>
        <p:txBody>
          <a:bodyPr spcFirstLastPara="1" wrap="square" lIns="91425" tIns="91425" rIns="91425" bIns="91425" anchor="t" anchorCtr="0">
            <a:noAutofit/>
          </a:bodyPr>
          <a:lstStyle>
            <a:lvl1pPr lvl="0" rtl="0">
              <a:spcBef>
                <a:spcPts val="0"/>
              </a:spcBef>
              <a:spcAft>
                <a:spcPts val="0"/>
              </a:spcAft>
              <a:buSzPts val="18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65" name="Google Shape;165;p13"/>
          <p:cNvSpPr txBox="1">
            <a:spLocks noGrp="1"/>
          </p:cNvSpPr>
          <p:nvPr>
            <p:ph type="subTitle" idx="6"/>
          </p:nvPr>
        </p:nvSpPr>
        <p:spPr>
          <a:xfrm>
            <a:off x="1597659" y="3849175"/>
            <a:ext cx="2538900" cy="654900"/>
          </a:xfrm>
          <a:prstGeom prst="rect">
            <a:avLst/>
          </a:prstGeom>
          <a:ln w="9525" cap="flat" cmpd="sng">
            <a:solidFill>
              <a:srgbClr val="FF0000"/>
            </a:solidFill>
            <a:prstDash val="solid"/>
            <a:round/>
            <a:headEnd type="none" w="sm" len="sm"/>
            <a:tailEnd type="none" w="sm" len="sm"/>
          </a:ln>
        </p:spPr>
        <p:txBody>
          <a:bodyPr spcFirstLastPara="1" wrap="square" lIns="91425" tIns="91425" rIns="91425" bIns="91425" anchor="t" anchorCtr="0">
            <a:noAutofit/>
          </a:bodyPr>
          <a:lstStyle>
            <a:lvl1pPr lvl="0" rtl="0">
              <a:spcBef>
                <a:spcPts val="0"/>
              </a:spcBef>
              <a:spcAft>
                <a:spcPts val="0"/>
              </a:spcAft>
              <a:buSzPts val="18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66" name="Google Shape;166;p13"/>
          <p:cNvSpPr txBox="1">
            <a:spLocks noGrp="1"/>
          </p:cNvSpPr>
          <p:nvPr>
            <p:ph type="subTitle" idx="7"/>
          </p:nvPr>
        </p:nvSpPr>
        <p:spPr>
          <a:xfrm>
            <a:off x="1590275" y="2748648"/>
            <a:ext cx="2538900" cy="654900"/>
          </a:xfrm>
          <a:prstGeom prst="rect">
            <a:avLst/>
          </a:prstGeom>
          <a:ln w="9525" cap="flat" cmpd="sng">
            <a:solidFill>
              <a:srgbClr val="FF0000"/>
            </a:solidFill>
            <a:prstDash val="solid"/>
            <a:round/>
            <a:headEnd type="none" w="sm" len="sm"/>
            <a:tailEnd type="none" w="sm" len="sm"/>
          </a:ln>
        </p:spPr>
        <p:txBody>
          <a:bodyPr spcFirstLastPara="1" wrap="square" lIns="91425" tIns="91425" rIns="91425" bIns="91425" anchor="t" anchorCtr="0">
            <a:noAutofit/>
          </a:bodyPr>
          <a:lstStyle>
            <a:lvl1pPr lvl="0" rtl="0">
              <a:spcBef>
                <a:spcPts val="0"/>
              </a:spcBef>
              <a:spcAft>
                <a:spcPts val="0"/>
              </a:spcAft>
              <a:buSzPts val="18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67" name="Google Shape;167;p13"/>
          <p:cNvSpPr txBox="1">
            <a:spLocks noGrp="1"/>
          </p:cNvSpPr>
          <p:nvPr>
            <p:ph type="subTitle" idx="8"/>
          </p:nvPr>
        </p:nvSpPr>
        <p:spPr>
          <a:xfrm>
            <a:off x="5701325" y="1652358"/>
            <a:ext cx="2538900" cy="654900"/>
          </a:xfrm>
          <a:prstGeom prst="rect">
            <a:avLst/>
          </a:prstGeom>
          <a:ln w="9525" cap="flat" cmpd="sng">
            <a:solidFill>
              <a:srgbClr val="FF0000"/>
            </a:solidFill>
            <a:prstDash val="solid"/>
            <a:round/>
            <a:headEnd type="none" w="sm" len="sm"/>
            <a:tailEnd type="none" w="sm" len="sm"/>
          </a:ln>
        </p:spPr>
        <p:txBody>
          <a:bodyPr spcFirstLastPara="1" wrap="square" lIns="91425" tIns="91425" rIns="91425" bIns="91425" anchor="t" anchorCtr="0">
            <a:noAutofit/>
          </a:bodyPr>
          <a:lstStyle>
            <a:lvl1pPr lvl="0" rtl="0">
              <a:spcBef>
                <a:spcPts val="0"/>
              </a:spcBef>
              <a:spcAft>
                <a:spcPts val="0"/>
              </a:spcAft>
              <a:buSzPts val="18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68" name="Google Shape;168;p13"/>
          <p:cNvSpPr txBox="1">
            <a:spLocks noGrp="1"/>
          </p:cNvSpPr>
          <p:nvPr>
            <p:ph type="title" hasCustomPrompt="1"/>
          </p:nvPr>
        </p:nvSpPr>
        <p:spPr>
          <a:xfrm>
            <a:off x="903724" y="1257550"/>
            <a:ext cx="694500" cy="411300"/>
          </a:xfrm>
          <a:prstGeom prst="rect">
            <a:avLst/>
          </a:prstGeom>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1800"/>
              <a:buNone/>
              <a:defRPr sz="3000">
                <a:solidFill>
                  <a:schemeClr val="dk2"/>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t>xx%</a:t>
            </a:r>
          </a:p>
        </p:txBody>
      </p:sp>
      <p:sp>
        <p:nvSpPr>
          <p:cNvPr id="169" name="Google Shape;169;p13"/>
          <p:cNvSpPr txBox="1">
            <a:spLocks noGrp="1"/>
          </p:cNvSpPr>
          <p:nvPr>
            <p:ph type="title" idx="9" hasCustomPrompt="1"/>
          </p:nvPr>
        </p:nvSpPr>
        <p:spPr>
          <a:xfrm>
            <a:off x="905375" y="3452950"/>
            <a:ext cx="694500" cy="411300"/>
          </a:xfrm>
          <a:prstGeom prst="rect">
            <a:avLst/>
          </a:prstGeom>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1800"/>
              <a:buNone/>
              <a:defRPr sz="3000">
                <a:solidFill>
                  <a:schemeClr val="dk2"/>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t>xx%</a:t>
            </a:r>
          </a:p>
        </p:txBody>
      </p:sp>
      <p:sp>
        <p:nvSpPr>
          <p:cNvPr id="170" name="Google Shape;170;p13"/>
          <p:cNvSpPr txBox="1">
            <a:spLocks noGrp="1"/>
          </p:cNvSpPr>
          <p:nvPr>
            <p:ph type="title" idx="13" hasCustomPrompt="1"/>
          </p:nvPr>
        </p:nvSpPr>
        <p:spPr>
          <a:xfrm>
            <a:off x="905375" y="2370418"/>
            <a:ext cx="694500" cy="411300"/>
          </a:xfrm>
          <a:prstGeom prst="rect">
            <a:avLst/>
          </a:prstGeom>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1800"/>
              <a:buNone/>
              <a:defRPr sz="3000">
                <a:solidFill>
                  <a:schemeClr val="dk2"/>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t>xx%</a:t>
            </a:r>
          </a:p>
        </p:txBody>
      </p:sp>
      <p:sp>
        <p:nvSpPr>
          <p:cNvPr id="171" name="Google Shape;171;p13"/>
          <p:cNvSpPr txBox="1">
            <a:spLocks noGrp="1"/>
          </p:cNvSpPr>
          <p:nvPr>
            <p:ph type="title" idx="14" hasCustomPrompt="1"/>
          </p:nvPr>
        </p:nvSpPr>
        <p:spPr>
          <a:xfrm>
            <a:off x="5012227" y="1257550"/>
            <a:ext cx="694500" cy="411300"/>
          </a:xfrm>
          <a:prstGeom prst="rect">
            <a:avLst/>
          </a:prstGeom>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1800"/>
              <a:buNone/>
              <a:defRPr sz="3000">
                <a:solidFill>
                  <a:schemeClr val="dk2"/>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t>xx%</a:t>
            </a:r>
          </a:p>
        </p:txBody>
      </p:sp>
      <p:sp>
        <p:nvSpPr>
          <p:cNvPr id="172" name="Google Shape;172;p13"/>
          <p:cNvSpPr txBox="1">
            <a:spLocks noGrp="1"/>
          </p:cNvSpPr>
          <p:nvPr>
            <p:ph type="title" idx="15"/>
          </p:nvPr>
        </p:nvSpPr>
        <p:spPr>
          <a:xfrm>
            <a:off x="713225" y="445025"/>
            <a:ext cx="7717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173" name="Google Shape;173;p13"/>
          <p:cNvSpPr txBox="1">
            <a:spLocks noGrp="1"/>
          </p:cNvSpPr>
          <p:nvPr>
            <p:ph type="subTitle" idx="16"/>
          </p:nvPr>
        </p:nvSpPr>
        <p:spPr>
          <a:xfrm>
            <a:off x="5701325" y="2333659"/>
            <a:ext cx="2538900" cy="454500"/>
          </a:xfrm>
          <a:prstGeom prst="rect">
            <a:avLst/>
          </a:prstGeom>
          <a:ln w="9525" cap="flat" cmpd="sng">
            <a:solidFill>
              <a:srgbClr val="FF0000"/>
            </a:solidFill>
            <a:prstDash val="solid"/>
            <a:round/>
            <a:headEnd type="none" w="sm" len="sm"/>
            <a:tailEnd type="none" w="sm" len="sm"/>
          </a:ln>
        </p:spPr>
        <p:txBody>
          <a:bodyPr spcFirstLastPara="1" wrap="square" lIns="91425" tIns="91425" rIns="91425" bIns="91425" anchor="t" anchorCtr="0">
            <a:noAutofit/>
          </a:bodyPr>
          <a:lstStyle>
            <a:lvl1pPr lvl="0" rtl="0">
              <a:spcBef>
                <a:spcPts val="0"/>
              </a:spcBef>
              <a:spcAft>
                <a:spcPts val="0"/>
              </a:spcAft>
              <a:buSzPts val="1800"/>
              <a:buNone/>
              <a:defRPr sz="2200">
                <a:solidFill>
                  <a:schemeClr val="accent2"/>
                </a:solidFill>
                <a:latin typeface="Chewy"/>
                <a:ea typeface="Chewy"/>
                <a:cs typeface="Chewy"/>
                <a:sym typeface="Chewy"/>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74" name="Google Shape;174;p13"/>
          <p:cNvSpPr txBox="1">
            <a:spLocks noGrp="1"/>
          </p:cNvSpPr>
          <p:nvPr>
            <p:ph type="subTitle" idx="17"/>
          </p:nvPr>
        </p:nvSpPr>
        <p:spPr>
          <a:xfrm>
            <a:off x="5701325" y="2748648"/>
            <a:ext cx="2538900" cy="654900"/>
          </a:xfrm>
          <a:prstGeom prst="rect">
            <a:avLst/>
          </a:prstGeom>
          <a:ln w="9525" cap="flat" cmpd="sng">
            <a:solidFill>
              <a:srgbClr val="FF0000"/>
            </a:solidFill>
            <a:prstDash val="solid"/>
            <a:round/>
            <a:headEnd type="none" w="sm" len="sm"/>
            <a:tailEnd type="none" w="sm" len="sm"/>
          </a:ln>
        </p:spPr>
        <p:txBody>
          <a:bodyPr spcFirstLastPara="1" wrap="square" lIns="91425" tIns="91425" rIns="91425" bIns="91425" anchor="t" anchorCtr="0">
            <a:noAutofit/>
          </a:bodyPr>
          <a:lstStyle>
            <a:lvl1pPr lvl="0" rtl="0">
              <a:spcBef>
                <a:spcPts val="0"/>
              </a:spcBef>
              <a:spcAft>
                <a:spcPts val="0"/>
              </a:spcAft>
              <a:buSzPts val="18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75" name="Google Shape;175;p13"/>
          <p:cNvSpPr txBox="1">
            <a:spLocks noGrp="1"/>
          </p:cNvSpPr>
          <p:nvPr>
            <p:ph type="title" idx="18" hasCustomPrompt="1"/>
          </p:nvPr>
        </p:nvSpPr>
        <p:spPr>
          <a:xfrm>
            <a:off x="5012237" y="2370418"/>
            <a:ext cx="694500" cy="411300"/>
          </a:xfrm>
          <a:prstGeom prst="rect">
            <a:avLst/>
          </a:prstGeom>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1800"/>
              <a:buNone/>
              <a:defRPr sz="3000">
                <a:solidFill>
                  <a:schemeClr val="dk2"/>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t>xx%</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Quote">
  <p:cSld name="CUSTOM_2">
    <p:spTree>
      <p:nvGrpSpPr>
        <p:cNvPr id="1" name="Shape 176"/>
        <p:cNvGrpSpPr/>
        <p:nvPr/>
      </p:nvGrpSpPr>
      <p:grpSpPr>
        <a:xfrm>
          <a:off x="0" y="0"/>
          <a:ext cx="0" cy="0"/>
          <a:chOff x="0" y="0"/>
          <a:chExt cx="0" cy="0"/>
        </a:xfrm>
      </p:grpSpPr>
      <p:sp>
        <p:nvSpPr>
          <p:cNvPr id="177" name="Google Shape;177;p14"/>
          <p:cNvSpPr/>
          <p:nvPr/>
        </p:nvSpPr>
        <p:spPr>
          <a:xfrm flipH="1">
            <a:off x="138" y="213725"/>
            <a:ext cx="9143718" cy="4716050"/>
          </a:xfrm>
          <a:custGeom>
            <a:avLst/>
            <a:gdLst/>
            <a:ahLst/>
            <a:cxnLst/>
            <a:rect l="l" t="t" r="r" b="b"/>
            <a:pathLst>
              <a:path w="297744" h="188642" extrusionOk="0">
                <a:moveTo>
                  <a:pt x="283856" y="0"/>
                </a:moveTo>
                <a:lnTo>
                  <a:pt x="276123" y="21305"/>
                </a:lnTo>
                <a:lnTo>
                  <a:pt x="265445" y="44609"/>
                </a:lnTo>
                <a:lnTo>
                  <a:pt x="261657" y="38928"/>
                </a:lnTo>
                <a:lnTo>
                  <a:pt x="254661" y="57813"/>
                </a:lnTo>
                <a:lnTo>
                  <a:pt x="249295" y="37350"/>
                </a:lnTo>
                <a:lnTo>
                  <a:pt x="249242" y="37087"/>
                </a:lnTo>
                <a:lnTo>
                  <a:pt x="245139" y="40717"/>
                </a:lnTo>
                <a:lnTo>
                  <a:pt x="238458" y="61285"/>
                </a:lnTo>
                <a:lnTo>
                  <a:pt x="229358" y="73910"/>
                </a:lnTo>
                <a:lnTo>
                  <a:pt x="224413" y="97477"/>
                </a:lnTo>
                <a:lnTo>
                  <a:pt x="208631" y="110155"/>
                </a:lnTo>
                <a:lnTo>
                  <a:pt x="208631" y="110208"/>
                </a:lnTo>
                <a:lnTo>
                  <a:pt x="201687" y="144348"/>
                </a:lnTo>
                <a:lnTo>
                  <a:pt x="196585" y="140087"/>
                </a:lnTo>
                <a:lnTo>
                  <a:pt x="190851" y="123306"/>
                </a:lnTo>
                <a:lnTo>
                  <a:pt x="174964" y="100108"/>
                </a:lnTo>
                <a:lnTo>
                  <a:pt x="174859" y="99897"/>
                </a:lnTo>
                <a:lnTo>
                  <a:pt x="165758" y="116678"/>
                </a:lnTo>
                <a:lnTo>
                  <a:pt x="160129" y="108682"/>
                </a:lnTo>
                <a:lnTo>
                  <a:pt x="159972" y="108577"/>
                </a:lnTo>
                <a:lnTo>
                  <a:pt x="153869" y="112312"/>
                </a:lnTo>
                <a:lnTo>
                  <a:pt x="140508" y="95952"/>
                </a:lnTo>
                <a:lnTo>
                  <a:pt x="140403" y="95899"/>
                </a:lnTo>
                <a:lnTo>
                  <a:pt x="134300" y="100265"/>
                </a:lnTo>
                <a:lnTo>
                  <a:pt x="129303" y="89692"/>
                </a:lnTo>
                <a:lnTo>
                  <a:pt x="119308" y="109629"/>
                </a:lnTo>
                <a:lnTo>
                  <a:pt x="112312" y="104105"/>
                </a:lnTo>
                <a:lnTo>
                  <a:pt x="105157" y="111312"/>
                </a:lnTo>
                <a:lnTo>
                  <a:pt x="100212" y="150608"/>
                </a:lnTo>
                <a:lnTo>
                  <a:pt x="93321" y="172860"/>
                </a:lnTo>
                <a:lnTo>
                  <a:pt x="83537" y="146032"/>
                </a:lnTo>
                <a:lnTo>
                  <a:pt x="83431" y="145874"/>
                </a:lnTo>
                <a:lnTo>
                  <a:pt x="77645" y="150345"/>
                </a:lnTo>
                <a:lnTo>
                  <a:pt x="72595" y="131776"/>
                </a:lnTo>
                <a:lnTo>
                  <a:pt x="64231" y="152344"/>
                </a:lnTo>
                <a:lnTo>
                  <a:pt x="51763" y="161287"/>
                </a:lnTo>
                <a:lnTo>
                  <a:pt x="43083" y="177542"/>
                </a:lnTo>
                <a:lnTo>
                  <a:pt x="37507" y="169388"/>
                </a:lnTo>
                <a:lnTo>
                  <a:pt x="23462" y="188063"/>
                </a:lnTo>
                <a:lnTo>
                  <a:pt x="14256" y="175175"/>
                </a:lnTo>
                <a:lnTo>
                  <a:pt x="14151" y="175070"/>
                </a:lnTo>
                <a:lnTo>
                  <a:pt x="0" y="186748"/>
                </a:lnTo>
                <a:lnTo>
                  <a:pt x="210" y="187011"/>
                </a:lnTo>
                <a:lnTo>
                  <a:pt x="14098" y="175490"/>
                </a:lnTo>
                <a:lnTo>
                  <a:pt x="23462" y="188642"/>
                </a:lnTo>
                <a:lnTo>
                  <a:pt x="37507" y="169967"/>
                </a:lnTo>
                <a:lnTo>
                  <a:pt x="43083" y="178226"/>
                </a:lnTo>
                <a:lnTo>
                  <a:pt x="51974" y="161550"/>
                </a:lnTo>
                <a:lnTo>
                  <a:pt x="64494" y="152607"/>
                </a:lnTo>
                <a:lnTo>
                  <a:pt x="72542" y="132828"/>
                </a:lnTo>
                <a:lnTo>
                  <a:pt x="77487" y="150924"/>
                </a:lnTo>
                <a:lnTo>
                  <a:pt x="83326" y="146400"/>
                </a:lnTo>
                <a:lnTo>
                  <a:pt x="93321" y="173912"/>
                </a:lnTo>
                <a:lnTo>
                  <a:pt x="100475" y="150661"/>
                </a:lnTo>
                <a:lnTo>
                  <a:pt x="105473" y="111470"/>
                </a:lnTo>
                <a:lnTo>
                  <a:pt x="112312" y="104474"/>
                </a:lnTo>
                <a:lnTo>
                  <a:pt x="119413" y="110155"/>
                </a:lnTo>
                <a:lnTo>
                  <a:pt x="129303" y="90481"/>
                </a:lnTo>
                <a:lnTo>
                  <a:pt x="134090" y="100634"/>
                </a:lnTo>
                <a:lnTo>
                  <a:pt x="134195" y="100791"/>
                </a:lnTo>
                <a:lnTo>
                  <a:pt x="140350" y="96267"/>
                </a:lnTo>
                <a:lnTo>
                  <a:pt x="153817" y="112733"/>
                </a:lnTo>
                <a:lnTo>
                  <a:pt x="159919" y="109050"/>
                </a:lnTo>
                <a:lnTo>
                  <a:pt x="165863" y="117309"/>
                </a:lnTo>
                <a:lnTo>
                  <a:pt x="174911" y="100476"/>
                </a:lnTo>
                <a:lnTo>
                  <a:pt x="190483" y="123411"/>
                </a:lnTo>
                <a:lnTo>
                  <a:pt x="196374" y="140192"/>
                </a:lnTo>
                <a:lnTo>
                  <a:pt x="196374" y="140245"/>
                </a:lnTo>
                <a:lnTo>
                  <a:pt x="201845" y="144927"/>
                </a:lnTo>
                <a:lnTo>
                  <a:pt x="208894" y="110365"/>
                </a:lnTo>
                <a:lnTo>
                  <a:pt x="224623" y="97740"/>
                </a:lnTo>
                <a:lnTo>
                  <a:pt x="224676" y="97635"/>
                </a:lnTo>
                <a:lnTo>
                  <a:pt x="229673" y="74121"/>
                </a:lnTo>
                <a:lnTo>
                  <a:pt x="238721" y="61443"/>
                </a:lnTo>
                <a:lnTo>
                  <a:pt x="245455" y="40927"/>
                </a:lnTo>
                <a:lnTo>
                  <a:pt x="249032" y="37771"/>
                </a:lnTo>
                <a:lnTo>
                  <a:pt x="254503" y="58392"/>
                </a:lnTo>
                <a:lnTo>
                  <a:pt x="254608" y="58865"/>
                </a:lnTo>
                <a:lnTo>
                  <a:pt x="261710" y="39664"/>
                </a:lnTo>
                <a:lnTo>
                  <a:pt x="265445" y="45241"/>
                </a:lnTo>
                <a:lnTo>
                  <a:pt x="276439" y="21411"/>
                </a:lnTo>
                <a:lnTo>
                  <a:pt x="283856" y="842"/>
                </a:lnTo>
                <a:lnTo>
                  <a:pt x="289853" y="14309"/>
                </a:lnTo>
                <a:lnTo>
                  <a:pt x="297481" y="28933"/>
                </a:lnTo>
                <a:lnTo>
                  <a:pt x="297744" y="28723"/>
                </a:lnTo>
                <a:lnTo>
                  <a:pt x="290169" y="14204"/>
                </a:lnTo>
                <a:lnTo>
                  <a:pt x="283856"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8" name="Google Shape;178;p14"/>
          <p:cNvGrpSpPr/>
          <p:nvPr/>
        </p:nvGrpSpPr>
        <p:grpSpPr>
          <a:xfrm rot="-5547522">
            <a:off x="320091" y="4360485"/>
            <a:ext cx="495385" cy="477885"/>
            <a:chOff x="3881575" y="2684100"/>
            <a:chExt cx="495375" cy="477875"/>
          </a:xfrm>
        </p:grpSpPr>
        <p:sp>
          <p:nvSpPr>
            <p:cNvPr id="179" name="Google Shape;179;p14"/>
            <p:cNvSpPr/>
            <p:nvPr/>
          </p:nvSpPr>
          <p:spPr>
            <a:xfrm>
              <a:off x="4195125" y="2684100"/>
              <a:ext cx="181825" cy="165150"/>
            </a:xfrm>
            <a:custGeom>
              <a:avLst/>
              <a:gdLst/>
              <a:ahLst/>
              <a:cxnLst/>
              <a:rect l="l" t="t" r="r" b="b"/>
              <a:pathLst>
                <a:path w="7273" h="6606" extrusionOk="0">
                  <a:moveTo>
                    <a:pt x="3636" y="1"/>
                  </a:moveTo>
                  <a:cubicBezTo>
                    <a:pt x="2769" y="1"/>
                    <a:pt x="1935" y="368"/>
                    <a:pt x="1301" y="968"/>
                  </a:cubicBezTo>
                  <a:cubicBezTo>
                    <a:pt x="1" y="2269"/>
                    <a:pt x="1" y="4371"/>
                    <a:pt x="1301" y="5638"/>
                  </a:cubicBezTo>
                  <a:cubicBezTo>
                    <a:pt x="1935" y="6272"/>
                    <a:pt x="2803" y="6606"/>
                    <a:pt x="3636" y="6606"/>
                  </a:cubicBezTo>
                  <a:cubicBezTo>
                    <a:pt x="4470" y="6606"/>
                    <a:pt x="5304" y="6272"/>
                    <a:pt x="5971" y="5638"/>
                  </a:cubicBezTo>
                  <a:cubicBezTo>
                    <a:pt x="7272" y="4371"/>
                    <a:pt x="7272" y="2269"/>
                    <a:pt x="5971" y="968"/>
                  </a:cubicBezTo>
                  <a:cubicBezTo>
                    <a:pt x="5338" y="368"/>
                    <a:pt x="4504" y="1"/>
                    <a:pt x="36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4"/>
            <p:cNvSpPr/>
            <p:nvPr/>
          </p:nvSpPr>
          <p:spPr>
            <a:xfrm>
              <a:off x="3881575" y="2997675"/>
              <a:ext cx="180975" cy="164300"/>
            </a:xfrm>
            <a:custGeom>
              <a:avLst/>
              <a:gdLst/>
              <a:ahLst/>
              <a:cxnLst/>
              <a:rect l="l" t="t" r="r" b="b"/>
              <a:pathLst>
                <a:path w="7239" h="6572" extrusionOk="0">
                  <a:moveTo>
                    <a:pt x="3636" y="0"/>
                  </a:moveTo>
                  <a:cubicBezTo>
                    <a:pt x="2736" y="0"/>
                    <a:pt x="1902" y="334"/>
                    <a:pt x="1301" y="934"/>
                  </a:cubicBezTo>
                  <a:cubicBezTo>
                    <a:pt x="0" y="2235"/>
                    <a:pt x="0" y="4337"/>
                    <a:pt x="1301" y="5604"/>
                  </a:cubicBezTo>
                  <a:cubicBezTo>
                    <a:pt x="1902" y="6238"/>
                    <a:pt x="2802" y="6572"/>
                    <a:pt x="3636" y="6572"/>
                  </a:cubicBezTo>
                  <a:cubicBezTo>
                    <a:pt x="4470" y="6572"/>
                    <a:pt x="5337" y="6271"/>
                    <a:pt x="5971" y="5604"/>
                  </a:cubicBezTo>
                  <a:cubicBezTo>
                    <a:pt x="7239" y="4337"/>
                    <a:pt x="7239" y="2235"/>
                    <a:pt x="5971" y="934"/>
                  </a:cubicBezTo>
                  <a:cubicBezTo>
                    <a:pt x="5337" y="334"/>
                    <a:pt x="4503" y="0"/>
                    <a:pt x="36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4"/>
            <p:cNvSpPr/>
            <p:nvPr/>
          </p:nvSpPr>
          <p:spPr>
            <a:xfrm>
              <a:off x="3990825" y="2783350"/>
              <a:ext cx="272700" cy="272725"/>
            </a:xfrm>
            <a:custGeom>
              <a:avLst/>
              <a:gdLst/>
              <a:ahLst/>
              <a:cxnLst/>
              <a:rect l="l" t="t" r="r" b="b"/>
              <a:pathLst>
                <a:path w="10908" h="10909" extrusionOk="0">
                  <a:moveTo>
                    <a:pt x="9774" y="0"/>
                  </a:moveTo>
                  <a:lnTo>
                    <a:pt x="0" y="9774"/>
                  </a:lnTo>
                  <a:lnTo>
                    <a:pt x="1134" y="10908"/>
                  </a:lnTo>
                  <a:lnTo>
                    <a:pt x="10908" y="1135"/>
                  </a:lnTo>
                  <a:lnTo>
                    <a:pt x="977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2" name="Google Shape;182;p14"/>
          <p:cNvGrpSpPr/>
          <p:nvPr/>
        </p:nvGrpSpPr>
        <p:grpSpPr>
          <a:xfrm>
            <a:off x="7545300" y="445025"/>
            <a:ext cx="1297450" cy="477875"/>
            <a:chOff x="7164300" y="445025"/>
            <a:chExt cx="1297450" cy="477875"/>
          </a:xfrm>
        </p:grpSpPr>
        <p:grpSp>
          <p:nvGrpSpPr>
            <p:cNvPr id="183" name="Google Shape;183;p14"/>
            <p:cNvGrpSpPr/>
            <p:nvPr/>
          </p:nvGrpSpPr>
          <p:grpSpPr>
            <a:xfrm flipH="1">
              <a:off x="7164300" y="555088"/>
              <a:ext cx="1160025" cy="257725"/>
              <a:chOff x="3464600" y="3479675"/>
              <a:chExt cx="1160025" cy="257725"/>
            </a:xfrm>
          </p:grpSpPr>
          <p:sp>
            <p:nvSpPr>
              <p:cNvPr id="184" name="Google Shape;184;p14"/>
              <p:cNvSpPr/>
              <p:nvPr/>
            </p:nvSpPr>
            <p:spPr>
              <a:xfrm>
                <a:off x="3464600" y="3479675"/>
                <a:ext cx="1021600" cy="198500"/>
              </a:xfrm>
              <a:custGeom>
                <a:avLst/>
                <a:gdLst/>
                <a:ahLst/>
                <a:cxnLst/>
                <a:rect l="l" t="t" r="r" b="b"/>
                <a:pathLst>
                  <a:path w="40864" h="7940" extrusionOk="0">
                    <a:moveTo>
                      <a:pt x="1" y="1"/>
                    </a:moveTo>
                    <a:lnTo>
                      <a:pt x="1" y="1602"/>
                    </a:lnTo>
                    <a:lnTo>
                      <a:pt x="15845" y="1602"/>
                    </a:lnTo>
                    <a:lnTo>
                      <a:pt x="26319" y="7940"/>
                    </a:lnTo>
                    <a:lnTo>
                      <a:pt x="40863" y="7940"/>
                    </a:lnTo>
                    <a:lnTo>
                      <a:pt x="40863" y="6339"/>
                    </a:lnTo>
                    <a:lnTo>
                      <a:pt x="26720" y="6339"/>
                    </a:lnTo>
                    <a:lnTo>
                      <a:pt x="1631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14"/>
              <p:cNvSpPr/>
              <p:nvPr/>
            </p:nvSpPr>
            <p:spPr>
              <a:xfrm>
                <a:off x="4458650" y="3572250"/>
                <a:ext cx="165975" cy="165150"/>
              </a:xfrm>
              <a:custGeom>
                <a:avLst/>
                <a:gdLst/>
                <a:ahLst/>
                <a:cxnLst/>
                <a:rect l="l" t="t" r="r" b="b"/>
                <a:pathLst>
                  <a:path w="6639" h="6606" extrusionOk="0">
                    <a:moveTo>
                      <a:pt x="3303" y="1602"/>
                    </a:moveTo>
                    <a:cubicBezTo>
                      <a:pt x="4270" y="1602"/>
                      <a:pt x="5004" y="2369"/>
                      <a:pt x="5004" y="3303"/>
                    </a:cubicBezTo>
                    <a:cubicBezTo>
                      <a:pt x="5004" y="4270"/>
                      <a:pt x="4270" y="5004"/>
                      <a:pt x="3303" y="5004"/>
                    </a:cubicBezTo>
                    <a:cubicBezTo>
                      <a:pt x="2335" y="5004"/>
                      <a:pt x="1602" y="4270"/>
                      <a:pt x="1602" y="3303"/>
                    </a:cubicBezTo>
                    <a:cubicBezTo>
                      <a:pt x="1602" y="2369"/>
                      <a:pt x="2335" y="1602"/>
                      <a:pt x="3303" y="1602"/>
                    </a:cubicBezTo>
                    <a:close/>
                    <a:moveTo>
                      <a:pt x="3303" y="0"/>
                    </a:moveTo>
                    <a:cubicBezTo>
                      <a:pt x="1501" y="0"/>
                      <a:pt x="0" y="1468"/>
                      <a:pt x="0" y="3303"/>
                    </a:cubicBezTo>
                    <a:cubicBezTo>
                      <a:pt x="0" y="5104"/>
                      <a:pt x="1468" y="6605"/>
                      <a:pt x="3303" y="6605"/>
                    </a:cubicBezTo>
                    <a:cubicBezTo>
                      <a:pt x="5137" y="6605"/>
                      <a:pt x="6638" y="5104"/>
                      <a:pt x="6605" y="3303"/>
                    </a:cubicBezTo>
                    <a:cubicBezTo>
                      <a:pt x="6605" y="1501"/>
                      <a:pt x="5137" y="0"/>
                      <a:pt x="33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6" name="Google Shape;186;p14"/>
            <p:cNvGrpSpPr/>
            <p:nvPr/>
          </p:nvGrpSpPr>
          <p:grpSpPr>
            <a:xfrm rot="10800000">
              <a:off x="7966375" y="445025"/>
              <a:ext cx="495375" cy="477875"/>
              <a:chOff x="3881575" y="2684100"/>
              <a:chExt cx="495375" cy="477875"/>
            </a:xfrm>
          </p:grpSpPr>
          <p:sp>
            <p:nvSpPr>
              <p:cNvPr id="187" name="Google Shape;187;p14"/>
              <p:cNvSpPr/>
              <p:nvPr/>
            </p:nvSpPr>
            <p:spPr>
              <a:xfrm>
                <a:off x="4195125" y="2684100"/>
                <a:ext cx="181825" cy="165150"/>
              </a:xfrm>
              <a:custGeom>
                <a:avLst/>
                <a:gdLst/>
                <a:ahLst/>
                <a:cxnLst/>
                <a:rect l="l" t="t" r="r" b="b"/>
                <a:pathLst>
                  <a:path w="7273" h="6606" extrusionOk="0">
                    <a:moveTo>
                      <a:pt x="3636" y="1"/>
                    </a:moveTo>
                    <a:cubicBezTo>
                      <a:pt x="2769" y="1"/>
                      <a:pt x="1935" y="368"/>
                      <a:pt x="1301" y="968"/>
                    </a:cubicBezTo>
                    <a:cubicBezTo>
                      <a:pt x="1" y="2269"/>
                      <a:pt x="1" y="4371"/>
                      <a:pt x="1301" y="5638"/>
                    </a:cubicBezTo>
                    <a:cubicBezTo>
                      <a:pt x="1935" y="6272"/>
                      <a:pt x="2803" y="6606"/>
                      <a:pt x="3636" y="6606"/>
                    </a:cubicBezTo>
                    <a:cubicBezTo>
                      <a:pt x="4470" y="6606"/>
                      <a:pt x="5304" y="6272"/>
                      <a:pt x="5971" y="5638"/>
                    </a:cubicBezTo>
                    <a:cubicBezTo>
                      <a:pt x="7272" y="4371"/>
                      <a:pt x="7272" y="2269"/>
                      <a:pt x="5971" y="968"/>
                    </a:cubicBezTo>
                    <a:cubicBezTo>
                      <a:pt x="5338" y="368"/>
                      <a:pt x="4504" y="1"/>
                      <a:pt x="36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4"/>
              <p:cNvSpPr/>
              <p:nvPr/>
            </p:nvSpPr>
            <p:spPr>
              <a:xfrm>
                <a:off x="3881575" y="2997675"/>
                <a:ext cx="180975" cy="164300"/>
              </a:xfrm>
              <a:custGeom>
                <a:avLst/>
                <a:gdLst/>
                <a:ahLst/>
                <a:cxnLst/>
                <a:rect l="l" t="t" r="r" b="b"/>
                <a:pathLst>
                  <a:path w="7239" h="6572" extrusionOk="0">
                    <a:moveTo>
                      <a:pt x="3636" y="0"/>
                    </a:moveTo>
                    <a:cubicBezTo>
                      <a:pt x="2736" y="0"/>
                      <a:pt x="1902" y="334"/>
                      <a:pt x="1301" y="934"/>
                    </a:cubicBezTo>
                    <a:cubicBezTo>
                      <a:pt x="0" y="2235"/>
                      <a:pt x="0" y="4337"/>
                      <a:pt x="1301" y="5604"/>
                    </a:cubicBezTo>
                    <a:cubicBezTo>
                      <a:pt x="1902" y="6238"/>
                      <a:pt x="2802" y="6572"/>
                      <a:pt x="3636" y="6572"/>
                    </a:cubicBezTo>
                    <a:cubicBezTo>
                      <a:pt x="4470" y="6572"/>
                      <a:pt x="5337" y="6271"/>
                      <a:pt x="5971" y="5604"/>
                    </a:cubicBezTo>
                    <a:cubicBezTo>
                      <a:pt x="7239" y="4337"/>
                      <a:pt x="7239" y="2235"/>
                      <a:pt x="5971" y="934"/>
                    </a:cubicBezTo>
                    <a:cubicBezTo>
                      <a:pt x="5337" y="334"/>
                      <a:pt x="4503" y="0"/>
                      <a:pt x="36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14"/>
              <p:cNvSpPr/>
              <p:nvPr/>
            </p:nvSpPr>
            <p:spPr>
              <a:xfrm>
                <a:off x="3990825" y="2783350"/>
                <a:ext cx="272700" cy="272725"/>
              </a:xfrm>
              <a:custGeom>
                <a:avLst/>
                <a:gdLst/>
                <a:ahLst/>
                <a:cxnLst/>
                <a:rect l="l" t="t" r="r" b="b"/>
                <a:pathLst>
                  <a:path w="10908" h="10909" extrusionOk="0">
                    <a:moveTo>
                      <a:pt x="9774" y="0"/>
                    </a:moveTo>
                    <a:lnTo>
                      <a:pt x="0" y="9774"/>
                    </a:lnTo>
                    <a:lnTo>
                      <a:pt x="1134" y="10908"/>
                    </a:lnTo>
                    <a:lnTo>
                      <a:pt x="10908" y="1135"/>
                    </a:lnTo>
                    <a:lnTo>
                      <a:pt x="97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90" name="Google Shape;190;p14"/>
          <p:cNvSpPr txBox="1">
            <a:spLocks noGrp="1"/>
          </p:cNvSpPr>
          <p:nvPr>
            <p:ph type="title"/>
          </p:nvPr>
        </p:nvSpPr>
        <p:spPr>
          <a:xfrm flipH="1">
            <a:off x="713225" y="3071188"/>
            <a:ext cx="3858900" cy="4779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2"/>
              </a:buClr>
              <a:buSzPts val="1800"/>
              <a:buNone/>
              <a:defRPr sz="2000"/>
            </a:lvl1pPr>
            <a:lvl2pPr lvl="1" rtl="0">
              <a:spcBef>
                <a:spcPts val="0"/>
              </a:spcBef>
              <a:spcAft>
                <a:spcPts val="0"/>
              </a:spcAft>
              <a:buClr>
                <a:schemeClr val="accent2"/>
              </a:buClr>
              <a:buSzPts val="1800"/>
              <a:buNone/>
              <a:defRPr sz="1800">
                <a:solidFill>
                  <a:schemeClr val="accent2"/>
                </a:solidFill>
              </a:defRPr>
            </a:lvl2pPr>
            <a:lvl3pPr lvl="2" rtl="0">
              <a:spcBef>
                <a:spcPts val="0"/>
              </a:spcBef>
              <a:spcAft>
                <a:spcPts val="0"/>
              </a:spcAft>
              <a:buClr>
                <a:schemeClr val="accent2"/>
              </a:buClr>
              <a:buSzPts val="1800"/>
              <a:buNone/>
              <a:defRPr sz="1800">
                <a:solidFill>
                  <a:schemeClr val="accent2"/>
                </a:solidFill>
              </a:defRPr>
            </a:lvl3pPr>
            <a:lvl4pPr lvl="3" rtl="0">
              <a:spcBef>
                <a:spcPts val="0"/>
              </a:spcBef>
              <a:spcAft>
                <a:spcPts val="0"/>
              </a:spcAft>
              <a:buClr>
                <a:schemeClr val="accent2"/>
              </a:buClr>
              <a:buSzPts val="1800"/>
              <a:buNone/>
              <a:defRPr sz="1800">
                <a:solidFill>
                  <a:schemeClr val="accent2"/>
                </a:solidFill>
              </a:defRPr>
            </a:lvl4pPr>
            <a:lvl5pPr lvl="4" rtl="0">
              <a:spcBef>
                <a:spcPts val="0"/>
              </a:spcBef>
              <a:spcAft>
                <a:spcPts val="0"/>
              </a:spcAft>
              <a:buClr>
                <a:schemeClr val="accent2"/>
              </a:buClr>
              <a:buSzPts val="1800"/>
              <a:buNone/>
              <a:defRPr sz="1800">
                <a:solidFill>
                  <a:schemeClr val="accent2"/>
                </a:solidFill>
              </a:defRPr>
            </a:lvl5pPr>
            <a:lvl6pPr lvl="5" rtl="0">
              <a:spcBef>
                <a:spcPts val="0"/>
              </a:spcBef>
              <a:spcAft>
                <a:spcPts val="0"/>
              </a:spcAft>
              <a:buClr>
                <a:schemeClr val="accent2"/>
              </a:buClr>
              <a:buSzPts val="1800"/>
              <a:buNone/>
              <a:defRPr sz="1800">
                <a:solidFill>
                  <a:schemeClr val="accent2"/>
                </a:solidFill>
              </a:defRPr>
            </a:lvl6pPr>
            <a:lvl7pPr lvl="6" rtl="0">
              <a:spcBef>
                <a:spcPts val="0"/>
              </a:spcBef>
              <a:spcAft>
                <a:spcPts val="0"/>
              </a:spcAft>
              <a:buClr>
                <a:schemeClr val="accent2"/>
              </a:buClr>
              <a:buSzPts val="1800"/>
              <a:buNone/>
              <a:defRPr sz="1800">
                <a:solidFill>
                  <a:schemeClr val="accent2"/>
                </a:solidFill>
              </a:defRPr>
            </a:lvl7pPr>
            <a:lvl8pPr lvl="7" rtl="0">
              <a:spcBef>
                <a:spcPts val="0"/>
              </a:spcBef>
              <a:spcAft>
                <a:spcPts val="0"/>
              </a:spcAft>
              <a:buClr>
                <a:schemeClr val="accent2"/>
              </a:buClr>
              <a:buSzPts val="1800"/>
              <a:buNone/>
              <a:defRPr sz="1800">
                <a:solidFill>
                  <a:schemeClr val="accent2"/>
                </a:solidFill>
              </a:defRPr>
            </a:lvl8pPr>
            <a:lvl9pPr lvl="8" rtl="0">
              <a:spcBef>
                <a:spcPts val="0"/>
              </a:spcBef>
              <a:spcAft>
                <a:spcPts val="0"/>
              </a:spcAft>
              <a:buClr>
                <a:schemeClr val="accent2"/>
              </a:buClr>
              <a:buSzPts val="1800"/>
              <a:buNone/>
              <a:defRPr sz="1800">
                <a:solidFill>
                  <a:schemeClr val="accent2"/>
                </a:solidFill>
              </a:defRPr>
            </a:lvl9pPr>
          </a:lstStyle>
          <a:p>
            <a:endParaRPr/>
          </a:p>
        </p:txBody>
      </p:sp>
      <p:sp>
        <p:nvSpPr>
          <p:cNvPr id="191" name="Google Shape;191;p14"/>
          <p:cNvSpPr txBox="1">
            <a:spLocks noGrp="1"/>
          </p:cNvSpPr>
          <p:nvPr>
            <p:ph type="subTitle" idx="1"/>
          </p:nvPr>
        </p:nvSpPr>
        <p:spPr>
          <a:xfrm flipH="1">
            <a:off x="713100" y="1594413"/>
            <a:ext cx="3858900" cy="13641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20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header 1">
  <p:cSld name="CUSTOM_3">
    <p:spTree>
      <p:nvGrpSpPr>
        <p:cNvPr id="1" name="Shape 192"/>
        <p:cNvGrpSpPr/>
        <p:nvPr/>
      </p:nvGrpSpPr>
      <p:grpSpPr>
        <a:xfrm>
          <a:off x="0" y="0"/>
          <a:ext cx="0" cy="0"/>
          <a:chOff x="0" y="0"/>
          <a:chExt cx="0" cy="0"/>
        </a:xfrm>
      </p:grpSpPr>
      <p:sp>
        <p:nvSpPr>
          <p:cNvPr id="193" name="Google Shape;193;p15"/>
          <p:cNvSpPr/>
          <p:nvPr/>
        </p:nvSpPr>
        <p:spPr>
          <a:xfrm>
            <a:off x="0" y="180725"/>
            <a:ext cx="9143718" cy="4716050"/>
          </a:xfrm>
          <a:custGeom>
            <a:avLst/>
            <a:gdLst/>
            <a:ahLst/>
            <a:cxnLst/>
            <a:rect l="l" t="t" r="r" b="b"/>
            <a:pathLst>
              <a:path w="297744" h="188642" extrusionOk="0">
                <a:moveTo>
                  <a:pt x="283856" y="0"/>
                </a:moveTo>
                <a:lnTo>
                  <a:pt x="276123" y="21305"/>
                </a:lnTo>
                <a:lnTo>
                  <a:pt x="265445" y="44609"/>
                </a:lnTo>
                <a:lnTo>
                  <a:pt x="261657" y="38928"/>
                </a:lnTo>
                <a:lnTo>
                  <a:pt x="254661" y="57813"/>
                </a:lnTo>
                <a:lnTo>
                  <a:pt x="249295" y="37350"/>
                </a:lnTo>
                <a:lnTo>
                  <a:pt x="249242" y="37087"/>
                </a:lnTo>
                <a:lnTo>
                  <a:pt x="245139" y="40717"/>
                </a:lnTo>
                <a:lnTo>
                  <a:pt x="238458" y="61285"/>
                </a:lnTo>
                <a:lnTo>
                  <a:pt x="229358" y="73910"/>
                </a:lnTo>
                <a:lnTo>
                  <a:pt x="224413" y="97477"/>
                </a:lnTo>
                <a:lnTo>
                  <a:pt x="208631" y="110155"/>
                </a:lnTo>
                <a:lnTo>
                  <a:pt x="208631" y="110208"/>
                </a:lnTo>
                <a:lnTo>
                  <a:pt x="201687" y="144348"/>
                </a:lnTo>
                <a:lnTo>
                  <a:pt x="196585" y="140087"/>
                </a:lnTo>
                <a:lnTo>
                  <a:pt x="190851" y="123306"/>
                </a:lnTo>
                <a:lnTo>
                  <a:pt x="174964" y="100108"/>
                </a:lnTo>
                <a:lnTo>
                  <a:pt x="174859" y="99897"/>
                </a:lnTo>
                <a:lnTo>
                  <a:pt x="165758" y="116678"/>
                </a:lnTo>
                <a:lnTo>
                  <a:pt x="160129" y="108682"/>
                </a:lnTo>
                <a:lnTo>
                  <a:pt x="159972" y="108577"/>
                </a:lnTo>
                <a:lnTo>
                  <a:pt x="153869" y="112312"/>
                </a:lnTo>
                <a:lnTo>
                  <a:pt x="140508" y="95952"/>
                </a:lnTo>
                <a:lnTo>
                  <a:pt x="140403" y="95899"/>
                </a:lnTo>
                <a:lnTo>
                  <a:pt x="134300" y="100265"/>
                </a:lnTo>
                <a:lnTo>
                  <a:pt x="129303" y="89692"/>
                </a:lnTo>
                <a:lnTo>
                  <a:pt x="119308" y="109629"/>
                </a:lnTo>
                <a:lnTo>
                  <a:pt x="112312" y="104105"/>
                </a:lnTo>
                <a:lnTo>
                  <a:pt x="105157" y="111312"/>
                </a:lnTo>
                <a:lnTo>
                  <a:pt x="100212" y="150608"/>
                </a:lnTo>
                <a:lnTo>
                  <a:pt x="93321" y="172860"/>
                </a:lnTo>
                <a:lnTo>
                  <a:pt x="83537" y="146032"/>
                </a:lnTo>
                <a:lnTo>
                  <a:pt x="83431" y="145874"/>
                </a:lnTo>
                <a:lnTo>
                  <a:pt x="77645" y="150345"/>
                </a:lnTo>
                <a:lnTo>
                  <a:pt x="72595" y="131776"/>
                </a:lnTo>
                <a:lnTo>
                  <a:pt x="64231" y="152344"/>
                </a:lnTo>
                <a:lnTo>
                  <a:pt x="51763" y="161287"/>
                </a:lnTo>
                <a:lnTo>
                  <a:pt x="43083" y="177542"/>
                </a:lnTo>
                <a:lnTo>
                  <a:pt x="37507" y="169388"/>
                </a:lnTo>
                <a:lnTo>
                  <a:pt x="23462" y="188063"/>
                </a:lnTo>
                <a:lnTo>
                  <a:pt x="14256" y="175175"/>
                </a:lnTo>
                <a:lnTo>
                  <a:pt x="14151" y="175070"/>
                </a:lnTo>
                <a:lnTo>
                  <a:pt x="0" y="186748"/>
                </a:lnTo>
                <a:lnTo>
                  <a:pt x="210" y="187011"/>
                </a:lnTo>
                <a:lnTo>
                  <a:pt x="14098" y="175490"/>
                </a:lnTo>
                <a:lnTo>
                  <a:pt x="23462" y="188642"/>
                </a:lnTo>
                <a:lnTo>
                  <a:pt x="37507" y="169967"/>
                </a:lnTo>
                <a:lnTo>
                  <a:pt x="43083" y="178226"/>
                </a:lnTo>
                <a:lnTo>
                  <a:pt x="51974" y="161550"/>
                </a:lnTo>
                <a:lnTo>
                  <a:pt x="64494" y="152607"/>
                </a:lnTo>
                <a:lnTo>
                  <a:pt x="72542" y="132828"/>
                </a:lnTo>
                <a:lnTo>
                  <a:pt x="77487" y="150924"/>
                </a:lnTo>
                <a:lnTo>
                  <a:pt x="83326" y="146400"/>
                </a:lnTo>
                <a:lnTo>
                  <a:pt x="93321" y="173912"/>
                </a:lnTo>
                <a:lnTo>
                  <a:pt x="100475" y="150661"/>
                </a:lnTo>
                <a:lnTo>
                  <a:pt x="105473" y="111470"/>
                </a:lnTo>
                <a:lnTo>
                  <a:pt x="112312" y="104474"/>
                </a:lnTo>
                <a:lnTo>
                  <a:pt x="119413" y="110155"/>
                </a:lnTo>
                <a:lnTo>
                  <a:pt x="129303" y="90481"/>
                </a:lnTo>
                <a:lnTo>
                  <a:pt x="134090" y="100634"/>
                </a:lnTo>
                <a:lnTo>
                  <a:pt x="134195" y="100791"/>
                </a:lnTo>
                <a:lnTo>
                  <a:pt x="140350" y="96267"/>
                </a:lnTo>
                <a:lnTo>
                  <a:pt x="153817" y="112733"/>
                </a:lnTo>
                <a:lnTo>
                  <a:pt x="159919" y="109050"/>
                </a:lnTo>
                <a:lnTo>
                  <a:pt x="165863" y="117309"/>
                </a:lnTo>
                <a:lnTo>
                  <a:pt x="174911" y="100476"/>
                </a:lnTo>
                <a:lnTo>
                  <a:pt x="190483" y="123411"/>
                </a:lnTo>
                <a:lnTo>
                  <a:pt x="196374" y="140192"/>
                </a:lnTo>
                <a:lnTo>
                  <a:pt x="196374" y="140245"/>
                </a:lnTo>
                <a:lnTo>
                  <a:pt x="201845" y="144927"/>
                </a:lnTo>
                <a:lnTo>
                  <a:pt x="208894" y="110365"/>
                </a:lnTo>
                <a:lnTo>
                  <a:pt x="224623" y="97740"/>
                </a:lnTo>
                <a:lnTo>
                  <a:pt x="224676" y="97635"/>
                </a:lnTo>
                <a:lnTo>
                  <a:pt x="229673" y="74121"/>
                </a:lnTo>
                <a:lnTo>
                  <a:pt x="238721" y="61443"/>
                </a:lnTo>
                <a:lnTo>
                  <a:pt x="245455" y="40927"/>
                </a:lnTo>
                <a:lnTo>
                  <a:pt x="249032" y="37771"/>
                </a:lnTo>
                <a:lnTo>
                  <a:pt x="254503" y="58392"/>
                </a:lnTo>
                <a:lnTo>
                  <a:pt x="254608" y="58865"/>
                </a:lnTo>
                <a:lnTo>
                  <a:pt x="261710" y="39664"/>
                </a:lnTo>
                <a:lnTo>
                  <a:pt x="265445" y="45241"/>
                </a:lnTo>
                <a:lnTo>
                  <a:pt x="276439" y="21411"/>
                </a:lnTo>
                <a:lnTo>
                  <a:pt x="283856" y="842"/>
                </a:lnTo>
                <a:lnTo>
                  <a:pt x="289853" y="14309"/>
                </a:lnTo>
                <a:lnTo>
                  <a:pt x="297481" y="28933"/>
                </a:lnTo>
                <a:lnTo>
                  <a:pt x="297744" y="28723"/>
                </a:lnTo>
                <a:lnTo>
                  <a:pt x="290169" y="14204"/>
                </a:lnTo>
                <a:lnTo>
                  <a:pt x="283856"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4" name="Google Shape;194;p15"/>
          <p:cNvGrpSpPr/>
          <p:nvPr/>
        </p:nvGrpSpPr>
        <p:grpSpPr>
          <a:xfrm rot="10800000">
            <a:off x="470413" y="445025"/>
            <a:ext cx="495375" cy="477875"/>
            <a:chOff x="3881575" y="2684100"/>
            <a:chExt cx="495375" cy="477875"/>
          </a:xfrm>
        </p:grpSpPr>
        <p:sp>
          <p:nvSpPr>
            <p:cNvPr id="195" name="Google Shape;195;p15"/>
            <p:cNvSpPr/>
            <p:nvPr/>
          </p:nvSpPr>
          <p:spPr>
            <a:xfrm>
              <a:off x="4195125" y="2684100"/>
              <a:ext cx="181825" cy="165150"/>
            </a:xfrm>
            <a:custGeom>
              <a:avLst/>
              <a:gdLst/>
              <a:ahLst/>
              <a:cxnLst/>
              <a:rect l="l" t="t" r="r" b="b"/>
              <a:pathLst>
                <a:path w="7273" h="6606" extrusionOk="0">
                  <a:moveTo>
                    <a:pt x="3636" y="1"/>
                  </a:moveTo>
                  <a:cubicBezTo>
                    <a:pt x="2769" y="1"/>
                    <a:pt x="1935" y="368"/>
                    <a:pt x="1301" y="968"/>
                  </a:cubicBezTo>
                  <a:cubicBezTo>
                    <a:pt x="1" y="2269"/>
                    <a:pt x="1" y="4371"/>
                    <a:pt x="1301" y="5638"/>
                  </a:cubicBezTo>
                  <a:cubicBezTo>
                    <a:pt x="1935" y="6272"/>
                    <a:pt x="2803" y="6606"/>
                    <a:pt x="3636" y="6606"/>
                  </a:cubicBezTo>
                  <a:cubicBezTo>
                    <a:pt x="4470" y="6606"/>
                    <a:pt x="5304" y="6272"/>
                    <a:pt x="5971" y="5638"/>
                  </a:cubicBezTo>
                  <a:cubicBezTo>
                    <a:pt x="7272" y="4371"/>
                    <a:pt x="7272" y="2269"/>
                    <a:pt x="5971" y="968"/>
                  </a:cubicBezTo>
                  <a:cubicBezTo>
                    <a:pt x="5338" y="368"/>
                    <a:pt x="4504" y="1"/>
                    <a:pt x="36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5"/>
            <p:cNvSpPr/>
            <p:nvPr/>
          </p:nvSpPr>
          <p:spPr>
            <a:xfrm>
              <a:off x="3881575" y="2997675"/>
              <a:ext cx="180975" cy="164300"/>
            </a:xfrm>
            <a:custGeom>
              <a:avLst/>
              <a:gdLst/>
              <a:ahLst/>
              <a:cxnLst/>
              <a:rect l="l" t="t" r="r" b="b"/>
              <a:pathLst>
                <a:path w="7239" h="6572" extrusionOk="0">
                  <a:moveTo>
                    <a:pt x="3636" y="0"/>
                  </a:moveTo>
                  <a:cubicBezTo>
                    <a:pt x="2736" y="0"/>
                    <a:pt x="1902" y="334"/>
                    <a:pt x="1301" y="934"/>
                  </a:cubicBezTo>
                  <a:cubicBezTo>
                    <a:pt x="0" y="2235"/>
                    <a:pt x="0" y="4337"/>
                    <a:pt x="1301" y="5604"/>
                  </a:cubicBezTo>
                  <a:cubicBezTo>
                    <a:pt x="1902" y="6238"/>
                    <a:pt x="2802" y="6572"/>
                    <a:pt x="3636" y="6572"/>
                  </a:cubicBezTo>
                  <a:cubicBezTo>
                    <a:pt x="4470" y="6572"/>
                    <a:pt x="5337" y="6271"/>
                    <a:pt x="5971" y="5604"/>
                  </a:cubicBezTo>
                  <a:cubicBezTo>
                    <a:pt x="7239" y="4337"/>
                    <a:pt x="7239" y="2235"/>
                    <a:pt x="5971" y="934"/>
                  </a:cubicBezTo>
                  <a:cubicBezTo>
                    <a:pt x="5337" y="334"/>
                    <a:pt x="4503" y="0"/>
                    <a:pt x="36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5"/>
            <p:cNvSpPr/>
            <p:nvPr/>
          </p:nvSpPr>
          <p:spPr>
            <a:xfrm>
              <a:off x="3990825" y="2783350"/>
              <a:ext cx="272700" cy="272725"/>
            </a:xfrm>
            <a:custGeom>
              <a:avLst/>
              <a:gdLst/>
              <a:ahLst/>
              <a:cxnLst/>
              <a:rect l="l" t="t" r="r" b="b"/>
              <a:pathLst>
                <a:path w="10908" h="10909" extrusionOk="0">
                  <a:moveTo>
                    <a:pt x="9774" y="0"/>
                  </a:moveTo>
                  <a:lnTo>
                    <a:pt x="0" y="9774"/>
                  </a:lnTo>
                  <a:lnTo>
                    <a:pt x="1134" y="10908"/>
                  </a:lnTo>
                  <a:lnTo>
                    <a:pt x="10908" y="1135"/>
                  </a:lnTo>
                  <a:lnTo>
                    <a:pt x="97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8" name="Google Shape;198;p15"/>
          <p:cNvGrpSpPr/>
          <p:nvPr/>
        </p:nvGrpSpPr>
        <p:grpSpPr>
          <a:xfrm>
            <a:off x="7545300" y="445025"/>
            <a:ext cx="1297450" cy="477875"/>
            <a:chOff x="7164300" y="445025"/>
            <a:chExt cx="1297450" cy="477875"/>
          </a:xfrm>
        </p:grpSpPr>
        <p:grpSp>
          <p:nvGrpSpPr>
            <p:cNvPr id="199" name="Google Shape;199;p15"/>
            <p:cNvGrpSpPr/>
            <p:nvPr/>
          </p:nvGrpSpPr>
          <p:grpSpPr>
            <a:xfrm flipH="1">
              <a:off x="7164300" y="555088"/>
              <a:ext cx="1160025" cy="257725"/>
              <a:chOff x="3464600" y="3479675"/>
              <a:chExt cx="1160025" cy="257725"/>
            </a:xfrm>
          </p:grpSpPr>
          <p:sp>
            <p:nvSpPr>
              <p:cNvPr id="200" name="Google Shape;200;p15"/>
              <p:cNvSpPr/>
              <p:nvPr/>
            </p:nvSpPr>
            <p:spPr>
              <a:xfrm>
                <a:off x="3464600" y="3479675"/>
                <a:ext cx="1021600" cy="198500"/>
              </a:xfrm>
              <a:custGeom>
                <a:avLst/>
                <a:gdLst/>
                <a:ahLst/>
                <a:cxnLst/>
                <a:rect l="l" t="t" r="r" b="b"/>
                <a:pathLst>
                  <a:path w="40864" h="7940" extrusionOk="0">
                    <a:moveTo>
                      <a:pt x="1" y="1"/>
                    </a:moveTo>
                    <a:lnTo>
                      <a:pt x="1" y="1602"/>
                    </a:lnTo>
                    <a:lnTo>
                      <a:pt x="15845" y="1602"/>
                    </a:lnTo>
                    <a:lnTo>
                      <a:pt x="26319" y="7940"/>
                    </a:lnTo>
                    <a:lnTo>
                      <a:pt x="40863" y="7940"/>
                    </a:lnTo>
                    <a:lnTo>
                      <a:pt x="40863" y="6339"/>
                    </a:lnTo>
                    <a:lnTo>
                      <a:pt x="26720" y="6339"/>
                    </a:lnTo>
                    <a:lnTo>
                      <a:pt x="1631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5"/>
              <p:cNvSpPr/>
              <p:nvPr/>
            </p:nvSpPr>
            <p:spPr>
              <a:xfrm>
                <a:off x="4458650" y="3572250"/>
                <a:ext cx="165975" cy="165150"/>
              </a:xfrm>
              <a:custGeom>
                <a:avLst/>
                <a:gdLst/>
                <a:ahLst/>
                <a:cxnLst/>
                <a:rect l="l" t="t" r="r" b="b"/>
                <a:pathLst>
                  <a:path w="6639" h="6606" extrusionOk="0">
                    <a:moveTo>
                      <a:pt x="3303" y="1602"/>
                    </a:moveTo>
                    <a:cubicBezTo>
                      <a:pt x="4270" y="1602"/>
                      <a:pt x="5004" y="2369"/>
                      <a:pt x="5004" y="3303"/>
                    </a:cubicBezTo>
                    <a:cubicBezTo>
                      <a:pt x="5004" y="4270"/>
                      <a:pt x="4270" y="5004"/>
                      <a:pt x="3303" y="5004"/>
                    </a:cubicBezTo>
                    <a:cubicBezTo>
                      <a:pt x="2335" y="5004"/>
                      <a:pt x="1602" y="4270"/>
                      <a:pt x="1602" y="3303"/>
                    </a:cubicBezTo>
                    <a:cubicBezTo>
                      <a:pt x="1602" y="2369"/>
                      <a:pt x="2335" y="1602"/>
                      <a:pt x="3303" y="1602"/>
                    </a:cubicBezTo>
                    <a:close/>
                    <a:moveTo>
                      <a:pt x="3303" y="0"/>
                    </a:moveTo>
                    <a:cubicBezTo>
                      <a:pt x="1501" y="0"/>
                      <a:pt x="0" y="1468"/>
                      <a:pt x="0" y="3303"/>
                    </a:cubicBezTo>
                    <a:cubicBezTo>
                      <a:pt x="0" y="5104"/>
                      <a:pt x="1468" y="6605"/>
                      <a:pt x="3303" y="6605"/>
                    </a:cubicBezTo>
                    <a:cubicBezTo>
                      <a:pt x="5137" y="6605"/>
                      <a:pt x="6638" y="5104"/>
                      <a:pt x="6605" y="3303"/>
                    </a:cubicBezTo>
                    <a:cubicBezTo>
                      <a:pt x="6605" y="1501"/>
                      <a:pt x="5137" y="0"/>
                      <a:pt x="33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2" name="Google Shape;202;p15"/>
            <p:cNvGrpSpPr/>
            <p:nvPr/>
          </p:nvGrpSpPr>
          <p:grpSpPr>
            <a:xfrm rot="10800000">
              <a:off x="7966375" y="445025"/>
              <a:ext cx="495375" cy="477875"/>
              <a:chOff x="3881575" y="2684100"/>
              <a:chExt cx="495375" cy="477875"/>
            </a:xfrm>
          </p:grpSpPr>
          <p:sp>
            <p:nvSpPr>
              <p:cNvPr id="203" name="Google Shape;203;p15"/>
              <p:cNvSpPr/>
              <p:nvPr/>
            </p:nvSpPr>
            <p:spPr>
              <a:xfrm>
                <a:off x="4195125" y="2684100"/>
                <a:ext cx="181825" cy="165150"/>
              </a:xfrm>
              <a:custGeom>
                <a:avLst/>
                <a:gdLst/>
                <a:ahLst/>
                <a:cxnLst/>
                <a:rect l="l" t="t" r="r" b="b"/>
                <a:pathLst>
                  <a:path w="7273" h="6606" extrusionOk="0">
                    <a:moveTo>
                      <a:pt x="3636" y="1"/>
                    </a:moveTo>
                    <a:cubicBezTo>
                      <a:pt x="2769" y="1"/>
                      <a:pt x="1935" y="368"/>
                      <a:pt x="1301" y="968"/>
                    </a:cubicBezTo>
                    <a:cubicBezTo>
                      <a:pt x="1" y="2269"/>
                      <a:pt x="1" y="4371"/>
                      <a:pt x="1301" y="5638"/>
                    </a:cubicBezTo>
                    <a:cubicBezTo>
                      <a:pt x="1935" y="6272"/>
                      <a:pt x="2803" y="6606"/>
                      <a:pt x="3636" y="6606"/>
                    </a:cubicBezTo>
                    <a:cubicBezTo>
                      <a:pt x="4470" y="6606"/>
                      <a:pt x="5304" y="6272"/>
                      <a:pt x="5971" y="5638"/>
                    </a:cubicBezTo>
                    <a:cubicBezTo>
                      <a:pt x="7272" y="4371"/>
                      <a:pt x="7272" y="2269"/>
                      <a:pt x="5971" y="968"/>
                    </a:cubicBezTo>
                    <a:cubicBezTo>
                      <a:pt x="5338" y="368"/>
                      <a:pt x="4504" y="1"/>
                      <a:pt x="363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15"/>
              <p:cNvSpPr/>
              <p:nvPr/>
            </p:nvSpPr>
            <p:spPr>
              <a:xfrm>
                <a:off x="3881575" y="2997675"/>
                <a:ext cx="180975" cy="164300"/>
              </a:xfrm>
              <a:custGeom>
                <a:avLst/>
                <a:gdLst/>
                <a:ahLst/>
                <a:cxnLst/>
                <a:rect l="l" t="t" r="r" b="b"/>
                <a:pathLst>
                  <a:path w="7239" h="6572" extrusionOk="0">
                    <a:moveTo>
                      <a:pt x="3636" y="0"/>
                    </a:moveTo>
                    <a:cubicBezTo>
                      <a:pt x="2736" y="0"/>
                      <a:pt x="1902" y="334"/>
                      <a:pt x="1301" y="934"/>
                    </a:cubicBezTo>
                    <a:cubicBezTo>
                      <a:pt x="0" y="2235"/>
                      <a:pt x="0" y="4337"/>
                      <a:pt x="1301" y="5604"/>
                    </a:cubicBezTo>
                    <a:cubicBezTo>
                      <a:pt x="1902" y="6238"/>
                      <a:pt x="2802" y="6572"/>
                      <a:pt x="3636" y="6572"/>
                    </a:cubicBezTo>
                    <a:cubicBezTo>
                      <a:pt x="4470" y="6572"/>
                      <a:pt x="5337" y="6271"/>
                      <a:pt x="5971" y="5604"/>
                    </a:cubicBezTo>
                    <a:cubicBezTo>
                      <a:pt x="7239" y="4337"/>
                      <a:pt x="7239" y="2235"/>
                      <a:pt x="5971" y="934"/>
                    </a:cubicBezTo>
                    <a:cubicBezTo>
                      <a:pt x="5337" y="334"/>
                      <a:pt x="4503" y="0"/>
                      <a:pt x="363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5"/>
              <p:cNvSpPr/>
              <p:nvPr/>
            </p:nvSpPr>
            <p:spPr>
              <a:xfrm>
                <a:off x="3990825" y="2783350"/>
                <a:ext cx="272700" cy="272725"/>
              </a:xfrm>
              <a:custGeom>
                <a:avLst/>
                <a:gdLst/>
                <a:ahLst/>
                <a:cxnLst/>
                <a:rect l="l" t="t" r="r" b="b"/>
                <a:pathLst>
                  <a:path w="10908" h="10909" extrusionOk="0">
                    <a:moveTo>
                      <a:pt x="9774" y="0"/>
                    </a:moveTo>
                    <a:lnTo>
                      <a:pt x="0" y="9774"/>
                    </a:lnTo>
                    <a:lnTo>
                      <a:pt x="1134" y="10908"/>
                    </a:lnTo>
                    <a:lnTo>
                      <a:pt x="10908" y="1135"/>
                    </a:lnTo>
                    <a:lnTo>
                      <a:pt x="977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06" name="Google Shape;206;p15"/>
          <p:cNvSpPr txBox="1">
            <a:spLocks noGrp="1"/>
          </p:cNvSpPr>
          <p:nvPr>
            <p:ph type="title"/>
          </p:nvPr>
        </p:nvSpPr>
        <p:spPr>
          <a:xfrm flipH="1">
            <a:off x="713225" y="2348313"/>
            <a:ext cx="4996500" cy="994800"/>
          </a:xfrm>
          <a:prstGeom prst="rect">
            <a:avLst/>
          </a:prstGeom>
        </p:spPr>
        <p:txBody>
          <a:bodyPr spcFirstLastPara="1" wrap="square" lIns="91425" tIns="91425" rIns="91425" bIns="91425" anchor="ctr" anchorCtr="0">
            <a:noAutofit/>
          </a:bodyPr>
          <a:lstStyle>
            <a:lvl1pPr lvl="0" rtl="0">
              <a:spcBef>
                <a:spcPts val="0"/>
              </a:spcBef>
              <a:spcAft>
                <a:spcPts val="0"/>
              </a:spcAft>
              <a:buSzPts val="5400"/>
              <a:buNone/>
              <a:defRPr sz="54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207" name="Google Shape;207;p15"/>
          <p:cNvSpPr txBox="1">
            <a:spLocks noGrp="1"/>
          </p:cNvSpPr>
          <p:nvPr>
            <p:ph type="subTitle" idx="1"/>
          </p:nvPr>
        </p:nvSpPr>
        <p:spPr>
          <a:xfrm flipH="1">
            <a:off x="713225" y="3322588"/>
            <a:ext cx="3081900" cy="5934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08" name="Google Shape;208;p15"/>
          <p:cNvSpPr txBox="1">
            <a:spLocks noGrp="1"/>
          </p:cNvSpPr>
          <p:nvPr>
            <p:ph type="title" idx="2" hasCustomPrompt="1"/>
          </p:nvPr>
        </p:nvSpPr>
        <p:spPr>
          <a:xfrm flipH="1">
            <a:off x="713225" y="1227513"/>
            <a:ext cx="3303600" cy="1120800"/>
          </a:xfrm>
          <a:prstGeom prst="rect">
            <a:avLst/>
          </a:prstGeom>
        </p:spPr>
        <p:txBody>
          <a:bodyPr spcFirstLastPara="1" wrap="square" lIns="91425" tIns="91425" rIns="91425" bIns="91425" anchor="ctr" anchorCtr="0">
            <a:noAutofit/>
          </a:bodyPr>
          <a:lstStyle>
            <a:lvl1pPr lvl="0" rtl="0">
              <a:spcBef>
                <a:spcPts val="0"/>
              </a:spcBef>
              <a:spcAft>
                <a:spcPts val="0"/>
              </a:spcAft>
              <a:buSzPts val="8600"/>
              <a:buNone/>
              <a:defRPr sz="8600">
                <a:solidFill>
                  <a:schemeClr val="dk2"/>
                </a:solidFill>
              </a:defRPr>
            </a:lvl1pPr>
            <a:lvl2pPr lvl="1" algn="ctr" rtl="0">
              <a:spcBef>
                <a:spcPts val="0"/>
              </a:spcBef>
              <a:spcAft>
                <a:spcPts val="0"/>
              </a:spcAft>
              <a:buSzPts val="8600"/>
              <a:buNone/>
              <a:defRPr sz="8600"/>
            </a:lvl2pPr>
            <a:lvl3pPr lvl="2" algn="ctr" rtl="0">
              <a:spcBef>
                <a:spcPts val="0"/>
              </a:spcBef>
              <a:spcAft>
                <a:spcPts val="0"/>
              </a:spcAft>
              <a:buSzPts val="8600"/>
              <a:buNone/>
              <a:defRPr sz="8600"/>
            </a:lvl3pPr>
            <a:lvl4pPr lvl="3" algn="ctr" rtl="0">
              <a:spcBef>
                <a:spcPts val="0"/>
              </a:spcBef>
              <a:spcAft>
                <a:spcPts val="0"/>
              </a:spcAft>
              <a:buSzPts val="8600"/>
              <a:buNone/>
              <a:defRPr sz="8600"/>
            </a:lvl4pPr>
            <a:lvl5pPr lvl="4" algn="ctr" rtl="0">
              <a:spcBef>
                <a:spcPts val="0"/>
              </a:spcBef>
              <a:spcAft>
                <a:spcPts val="0"/>
              </a:spcAft>
              <a:buSzPts val="8600"/>
              <a:buNone/>
              <a:defRPr sz="8600"/>
            </a:lvl5pPr>
            <a:lvl6pPr lvl="5" algn="ctr" rtl="0">
              <a:spcBef>
                <a:spcPts val="0"/>
              </a:spcBef>
              <a:spcAft>
                <a:spcPts val="0"/>
              </a:spcAft>
              <a:buSzPts val="8600"/>
              <a:buNone/>
              <a:defRPr sz="8600"/>
            </a:lvl6pPr>
            <a:lvl7pPr lvl="6" algn="ctr" rtl="0">
              <a:spcBef>
                <a:spcPts val="0"/>
              </a:spcBef>
              <a:spcAft>
                <a:spcPts val="0"/>
              </a:spcAft>
              <a:buSzPts val="8600"/>
              <a:buNone/>
              <a:defRPr sz="8600"/>
            </a:lvl7pPr>
            <a:lvl8pPr lvl="7" algn="ctr" rtl="0">
              <a:spcBef>
                <a:spcPts val="0"/>
              </a:spcBef>
              <a:spcAft>
                <a:spcPts val="0"/>
              </a:spcAft>
              <a:buSzPts val="8600"/>
              <a:buNone/>
              <a:defRPr sz="8600"/>
            </a:lvl8pPr>
            <a:lvl9pPr lvl="8" algn="ctr" rtl="0">
              <a:spcBef>
                <a:spcPts val="0"/>
              </a:spcBef>
              <a:spcAft>
                <a:spcPts val="0"/>
              </a:spcAft>
              <a:buSzPts val="8600"/>
              <a:buNone/>
              <a:defRPr sz="8600"/>
            </a:lvl9pPr>
          </a:lstStyle>
          <a:p>
            <a:r>
              <a:t>xx%</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2"/>
              </a:buClr>
              <a:buSzPts val="2800"/>
              <a:buFont typeface="Chewy"/>
              <a:buNone/>
              <a:defRPr sz="2800">
                <a:solidFill>
                  <a:schemeClr val="lt2"/>
                </a:solidFill>
                <a:latin typeface="Chewy"/>
                <a:ea typeface="Chewy"/>
                <a:cs typeface="Chewy"/>
                <a:sym typeface="Chewy"/>
              </a:defRPr>
            </a:lvl1pPr>
            <a:lvl2pPr lvl="1">
              <a:spcBef>
                <a:spcPts val="0"/>
              </a:spcBef>
              <a:spcAft>
                <a:spcPts val="0"/>
              </a:spcAft>
              <a:buClr>
                <a:schemeClr val="lt2"/>
              </a:buClr>
              <a:buSzPts val="2800"/>
              <a:buFont typeface="Chewy"/>
              <a:buNone/>
              <a:defRPr sz="2800">
                <a:solidFill>
                  <a:schemeClr val="lt2"/>
                </a:solidFill>
                <a:latin typeface="Chewy"/>
                <a:ea typeface="Chewy"/>
                <a:cs typeface="Chewy"/>
                <a:sym typeface="Chewy"/>
              </a:defRPr>
            </a:lvl2pPr>
            <a:lvl3pPr lvl="2">
              <a:spcBef>
                <a:spcPts val="0"/>
              </a:spcBef>
              <a:spcAft>
                <a:spcPts val="0"/>
              </a:spcAft>
              <a:buClr>
                <a:schemeClr val="lt2"/>
              </a:buClr>
              <a:buSzPts val="2800"/>
              <a:buFont typeface="Chewy"/>
              <a:buNone/>
              <a:defRPr sz="2800">
                <a:solidFill>
                  <a:schemeClr val="lt2"/>
                </a:solidFill>
                <a:latin typeface="Chewy"/>
                <a:ea typeface="Chewy"/>
                <a:cs typeface="Chewy"/>
                <a:sym typeface="Chewy"/>
              </a:defRPr>
            </a:lvl3pPr>
            <a:lvl4pPr lvl="3">
              <a:spcBef>
                <a:spcPts val="0"/>
              </a:spcBef>
              <a:spcAft>
                <a:spcPts val="0"/>
              </a:spcAft>
              <a:buClr>
                <a:schemeClr val="lt2"/>
              </a:buClr>
              <a:buSzPts val="2800"/>
              <a:buFont typeface="Chewy"/>
              <a:buNone/>
              <a:defRPr sz="2800">
                <a:solidFill>
                  <a:schemeClr val="lt2"/>
                </a:solidFill>
                <a:latin typeface="Chewy"/>
                <a:ea typeface="Chewy"/>
                <a:cs typeface="Chewy"/>
                <a:sym typeface="Chewy"/>
              </a:defRPr>
            </a:lvl4pPr>
            <a:lvl5pPr lvl="4">
              <a:spcBef>
                <a:spcPts val="0"/>
              </a:spcBef>
              <a:spcAft>
                <a:spcPts val="0"/>
              </a:spcAft>
              <a:buClr>
                <a:schemeClr val="lt2"/>
              </a:buClr>
              <a:buSzPts val="2800"/>
              <a:buFont typeface="Chewy"/>
              <a:buNone/>
              <a:defRPr sz="2800">
                <a:solidFill>
                  <a:schemeClr val="lt2"/>
                </a:solidFill>
                <a:latin typeface="Chewy"/>
                <a:ea typeface="Chewy"/>
                <a:cs typeface="Chewy"/>
                <a:sym typeface="Chewy"/>
              </a:defRPr>
            </a:lvl5pPr>
            <a:lvl6pPr lvl="5">
              <a:spcBef>
                <a:spcPts val="0"/>
              </a:spcBef>
              <a:spcAft>
                <a:spcPts val="0"/>
              </a:spcAft>
              <a:buClr>
                <a:schemeClr val="lt2"/>
              </a:buClr>
              <a:buSzPts val="2800"/>
              <a:buFont typeface="Chewy"/>
              <a:buNone/>
              <a:defRPr sz="2800">
                <a:solidFill>
                  <a:schemeClr val="lt2"/>
                </a:solidFill>
                <a:latin typeface="Chewy"/>
                <a:ea typeface="Chewy"/>
                <a:cs typeface="Chewy"/>
                <a:sym typeface="Chewy"/>
              </a:defRPr>
            </a:lvl6pPr>
            <a:lvl7pPr lvl="6">
              <a:spcBef>
                <a:spcPts val="0"/>
              </a:spcBef>
              <a:spcAft>
                <a:spcPts val="0"/>
              </a:spcAft>
              <a:buClr>
                <a:schemeClr val="lt2"/>
              </a:buClr>
              <a:buSzPts val="2800"/>
              <a:buFont typeface="Chewy"/>
              <a:buNone/>
              <a:defRPr sz="2800">
                <a:solidFill>
                  <a:schemeClr val="lt2"/>
                </a:solidFill>
                <a:latin typeface="Chewy"/>
                <a:ea typeface="Chewy"/>
                <a:cs typeface="Chewy"/>
                <a:sym typeface="Chewy"/>
              </a:defRPr>
            </a:lvl7pPr>
            <a:lvl8pPr lvl="7">
              <a:spcBef>
                <a:spcPts val="0"/>
              </a:spcBef>
              <a:spcAft>
                <a:spcPts val="0"/>
              </a:spcAft>
              <a:buClr>
                <a:schemeClr val="lt2"/>
              </a:buClr>
              <a:buSzPts val="2800"/>
              <a:buFont typeface="Chewy"/>
              <a:buNone/>
              <a:defRPr sz="2800">
                <a:solidFill>
                  <a:schemeClr val="lt2"/>
                </a:solidFill>
                <a:latin typeface="Chewy"/>
                <a:ea typeface="Chewy"/>
                <a:cs typeface="Chewy"/>
                <a:sym typeface="Chewy"/>
              </a:defRPr>
            </a:lvl8pPr>
            <a:lvl9pPr lvl="8">
              <a:spcBef>
                <a:spcPts val="0"/>
              </a:spcBef>
              <a:spcAft>
                <a:spcPts val="0"/>
              </a:spcAft>
              <a:buClr>
                <a:schemeClr val="lt2"/>
              </a:buClr>
              <a:buSzPts val="2800"/>
              <a:buFont typeface="Chewy"/>
              <a:buNone/>
              <a:defRPr sz="2800">
                <a:solidFill>
                  <a:schemeClr val="lt2"/>
                </a:solidFill>
                <a:latin typeface="Chewy"/>
                <a:ea typeface="Chewy"/>
                <a:cs typeface="Chewy"/>
                <a:sym typeface="Chew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accent3"/>
              </a:buClr>
              <a:buSzPts val="1800"/>
              <a:buFont typeface="Ubuntu"/>
              <a:buChar char="●"/>
              <a:defRPr sz="1800">
                <a:solidFill>
                  <a:schemeClr val="accent3"/>
                </a:solidFill>
                <a:latin typeface="Ubuntu"/>
                <a:ea typeface="Ubuntu"/>
                <a:cs typeface="Ubuntu"/>
                <a:sym typeface="Ubuntu"/>
              </a:defRPr>
            </a:lvl1pPr>
            <a:lvl2pPr marL="914400" lvl="1" indent="-317500">
              <a:lnSpc>
                <a:spcPct val="100000"/>
              </a:lnSpc>
              <a:spcBef>
                <a:spcPts val="0"/>
              </a:spcBef>
              <a:spcAft>
                <a:spcPts val="0"/>
              </a:spcAft>
              <a:buClr>
                <a:schemeClr val="accent3"/>
              </a:buClr>
              <a:buSzPts val="1400"/>
              <a:buFont typeface="Ubuntu"/>
              <a:buChar char="○"/>
              <a:defRPr>
                <a:solidFill>
                  <a:schemeClr val="accent3"/>
                </a:solidFill>
                <a:latin typeface="Ubuntu"/>
                <a:ea typeface="Ubuntu"/>
                <a:cs typeface="Ubuntu"/>
                <a:sym typeface="Ubuntu"/>
              </a:defRPr>
            </a:lvl2pPr>
            <a:lvl3pPr marL="1371600" lvl="2" indent="-317500">
              <a:lnSpc>
                <a:spcPct val="100000"/>
              </a:lnSpc>
              <a:spcBef>
                <a:spcPts val="0"/>
              </a:spcBef>
              <a:spcAft>
                <a:spcPts val="0"/>
              </a:spcAft>
              <a:buClr>
                <a:schemeClr val="accent3"/>
              </a:buClr>
              <a:buSzPts val="1400"/>
              <a:buFont typeface="Ubuntu"/>
              <a:buChar char="■"/>
              <a:defRPr>
                <a:solidFill>
                  <a:schemeClr val="accent3"/>
                </a:solidFill>
                <a:latin typeface="Ubuntu"/>
                <a:ea typeface="Ubuntu"/>
                <a:cs typeface="Ubuntu"/>
                <a:sym typeface="Ubuntu"/>
              </a:defRPr>
            </a:lvl3pPr>
            <a:lvl4pPr marL="1828800" lvl="3" indent="-317500">
              <a:lnSpc>
                <a:spcPct val="100000"/>
              </a:lnSpc>
              <a:spcBef>
                <a:spcPts val="0"/>
              </a:spcBef>
              <a:spcAft>
                <a:spcPts val="0"/>
              </a:spcAft>
              <a:buClr>
                <a:schemeClr val="accent3"/>
              </a:buClr>
              <a:buSzPts val="1400"/>
              <a:buFont typeface="Ubuntu"/>
              <a:buChar char="●"/>
              <a:defRPr>
                <a:solidFill>
                  <a:schemeClr val="accent3"/>
                </a:solidFill>
                <a:latin typeface="Ubuntu"/>
                <a:ea typeface="Ubuntu"/>
                <a:cs typeface="Ubuntu"/>
                <a:sym typeface="Ubuntu"/>
              </a:defRPr>
            </a:lvl4pPr>
            <a:lvl5pPr marL="2286000" lvl="4" indent="-317500">
              <a:lnSpc>
                <a:spcPct val="100000"/>
              </a:lnSpc>
              <a:spcBef>
                <a:spcPts val="0"/>
              </a:spcBef>
              <a:spcAft>
                <a:spcPts val="0"/>
              </a:spcAft>
              <a:buClr>
                <a:schemeClr val="accent3"/>
              </a:buClr>
              <a:buSzPts val="1400"/>
              <a:buFont typeface="Ubuntu"/>
              <a:buChar char="○"/>
              <a:defRPr>
                <a:solidFill>
                  <a:schemeClr val="accent3"/>
                </a:solidFill>
                <a:latin typeface="Ubuntu"/>
                <a:ea typeface="Ubuntu"/>
                <a:cs typeface="Ubuntu"/>
                <a:sym typeface="Ubuntu"/>
              </a:defRPr>
            </a:lvl5pPr>
            <a:lvl6pPr marL="2743200" lvl="5" indent="-317500">
              <a:lnSpc>
                <a:spcPct val="100000"/>
              </a:lnSpc>
              <a:spcBef>
                <a:spcPts val="0"/>
              </a:spcBef>
              <a:spcAft>
                <a:spcPts val="0"/>
              </a:spcAft>
              <a:buClr>
                <a:schemeClr val="accent3"/>
              </a:buClr>
              <a:buSzPts val="1400"/>
              <a:buFont typeface="Ubuntu"/>
              <a:buChar char="■"/>
              <a:defRPr>
                <a:solidFill>
                  <a:schemeClr val="accent3"/>
                </a:solidFill>
                <a:latin typeface="Ubuntu"/>
                <a:ea typeface="Ubuntu"/>
                <a:cs typeface="Ubuntu"/>
                <a:sym typeface="Ubuntu"/>
              </a:defRPr>
            </a:lvl6pPr>
            <a:lvl7pPr marL="3200400" lvl="6" indent="-317500">
              <a:lnSpc>
                <a:spcPct val="100000"/>
              </a:lnSpc>
              <a:spcBef>
                <a:spcPts val="0"/>
              </a:spcBef>
              <a:spcAft>
                <a:spcPts val="0"/>
              </a:spcAft>
              <a:buClr>
                <a:schemeClr val="accent3"/>
              </a:buClr>
              <a:buSzPts val="1400"/>
              <a:buFont typeface="Ubuntu"/>
              <a:buChar char="●"/>
              <a:defRPr>
                <a:solidFill>
                  <a:schemeClr val="accent3"/>
                </a:solidFill>
                <a:latin typeface="Ubuntu"/>
                <a:ea typeface="Ubuntu"/>
                <a:cs typeface="Ubuntu"/>
                <a:sym typeface="Ubuntu"/>
              </a:defRPr>
            </a:lvl7pPr>
            <a:lvl8pPr marL="3657600" lvl="7" indent="-317500">
              <a:lnSpc>
                <a:spcPct val="100000"/>
              </a:lnSpc>
              <a:spcBef>
                <a:spcPts val="0"/>
              </a:spcBef>
              <a:spcAft>
                <a:spcPts val="0"/>
              </a:spcAft>
              <a:buClr>
                <a:schemeClr val="accent3"/>
              </a:buClr>
              <a:buSzPts val="1400"/>
              <a:buFont typeface="Ubuntu"/>
              <a:buChar char="○"/>
              <a:defRPr>
                <a:solidFill>
                  <a:schemeClr val="accent3"/>
                </a:solidFill>
                <a:latin typeface="Ubuntu"/>
                <a:ea typeface="Ubuntu"/>
                <a:cs typeface="Ubuntu"/>
                <a:sym typeface="Ubuntu"/>
              </a:defRPr>
            </a:lvl8pPr>
            <a:lvl9pPr marL="4114800" lvl="8" indent="-317500">
              <a:lnSpc>
                <a:spcPct val="100000"/>
              </a:lnSpc>
              <a:spcBef>
                <a:spcPts val="0"/>
              </a:spcBef>
              <a:spcAft>
                <a:spcPts val="0"/>
              </a:spcAft>
              <a:buClr>
                <a:schemeClr val="accent3"/>
              </a:buClr>
              <a:buSzPts val="1400"/>
              <a:buFont typeface="Ubuntu"/>
              <a:buChar char="■"/>
              <a:defRPr>
                <a:solidFill>
                  <a:schemeClr val="accent3"/>
                </a:solidFill>
                <a:latin typeface="Ubuntu"/>
                <a:ea typeface="Ubuntu"/>
                <a:cs typeface="Ubuntu"/>
                <a:sym typeface="Ubuntu"/>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3" r:id="rId4"/>
    <p:sldLayoutId id="2147483655" r:id="rId5"/>
    <p:sldLayoutId id="2147483658" r:id="rId6"/>
    <p:sldLayoutId id="2147483659" r:id="rId7"/>
    <p:sldLayoutId id="2147483660" r:id="rId8"/>
    <p:sldLayoutId id="2147483661" r:id="rId9"/>
    <p:sldLayoutId id="2147483664" r:id="rId10"/>
    <p:sldLayoutId id="2147483670" r:id="rId11"/>
    <p:sldLayoutId id="2147483675" r:id="rId12"/>
    <p:sldLayoutId id="2147483679" r:id="rId13"/>
    <p:sldLayoutId id="2147483680" r:id="rId14"/>
    <p:sldLayoutId id="2147483681" r:id="rId1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67"/>
        <p:cNvGrpSpPr/>
        <p:nvPr/>
      </p:nvGrpSpPr>
      <p:grpSpPr>
        <a:xfrm>
          <a:off x="0" y="0"/>
          <a:ext cx="0" cy="0"/>
          <a:chOff x="0" y="0"/>
          <a:chExt cx="0" cy="0"/>
        </a:xfrm>
      </p:grpSpPr>
      <p:sp>
        <p:nvSpPr>
          <p:cNvPr id="568" name="Google Shape;568;p38"/>
          <p:cNvSpPr txBox="1">
            <a:spLocks noGrp="1"/>
          </p:cNvSpPr>
          <p:nvPr>
            <p:ph type="ctrTitle"/>
          </p:nvPr>
        </p:nvSpPr>
        <p:spPr>
          <a:xfrm>
            <a:off x="174648" y="690098"/>
            <a:ext cx="6257700" cy="2073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7600" dirty="0">
                <a:solidFill>
                  <a:schemeClr val="dk2"/>
                </a:solidFill>
              </a:rPr>
              <a:t>BITCOINS</a:t>
            </a:r>
            <a:endParaRPr sz="7600" dirty="0">
              <a:solidFill>
                <a:schemeClr val="dk2"/>
              </a:solidFill>
            </a:endParaRPr>
          </a:p>
        </p:txBody>
      </p:sp>
      <p:sp>
        <p:nvSpPr>
          <p:cNvPr id="569" name="Google Shape;569;p38"/>
          <p:cNvSpPr txBox="1">
            <a:spLocks noGrp="1"/>
          </p:cNvSpPr>
          <p:nvPr>
            <p:ph type="subTitle" idx="1"/>
          </p:nvPr>
        </p:nvSpPr>
        <p:spPr>
          <a:xfrm>
            <a:off x="713225" y="3300600"/>
            <a:ext cx="2993100" cy="615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rgbClr val="0E3756"/>
              </a:buClr>
              <a:buSzPts val="1100"/>
              <a:buFont typeface="Arial"/>
              <a:buNone/>
            </a:pPr>
            <a:r>
              <a:rPr lang="en"/>
              <a:t>Here is where your presentation begins</a:t>
            </a:r>
            <a:endParaRPr/>
          </a:p>
        </p:txBody>
      </p:sp>
      <p:grpSp>
        <p:nvGrpSpPr>
          <p:cNvPr id="570" name="Google Shape;570;p38"/>
          <p:cNvGrpSpPr/>
          <p:nvPr/>
        </p:nvGrpSpPr>
        <p:grpSpPr>
          <a:xfrm>
            <a:off x="4578176" y="1268467"/>
            <a:ext cx="3998401" cy="3482914"/>
            <a:chOff x="4578176" y="1268467"/>
            <a:chExt cx="3998401" cy="3482914"/>
          </a:xfrm>
        </p:grpSpPr>
        <p:grpSp>
          <p:nvGrpSpPr>
            <p:cNvPr id="571" name="Google Shape;571;p38"/>
            <p:cNvGrpSpPr/>
            <p:nvPr/>
          </p:nvGrpSpPr>
          <p:grpSpPr>
            <a:xfrm>
              <a:off x="6769383" y="1268467"/>
              <a:ext cx="1530739" cy="2348789"/>
              <a:chOff x="6699275" y="2327988"/>
              <a:chExt cx="1406025" cy="2157425"/>
            </a:xfrm>
          </p:grpSpPr>
          <p:grpSp>
            <p:nvGrpSpPr>
              <p:cNvPr id="572" name="Google Shape;572;p38"/>
              <p:cNvGrpSpPr/>
              <p:nvPr/>
            </p:nvGrpSpPr>
            <p:grpSpPr>
              <a:xfrm>
                <a:off x="6699275" y="2327988"/>
                <a:ext cx="1406025" cy="2157425"/>
                <a:chOff x="1576300" y="3891550"/>
                <a:chExt cx="1406025" cy="2157425"/>
              </a:xfrm>
            </p:grpSpPr>
            <p:sp>
              <p:nvSpPr>
                <p:cNvPr id="573" name="Google Shape;573;p38"/>
                <p:cNvSpPr/>
                <p:nvPr/>
              </p:nvSpPr>
              <p:spPr>
                <a:xfrm>
                  <a:off x="1576300" y="3891550"/>
                  <a:ext cx="1406025" cy="2157425"/>
                </a:xfrm>
                <a:custGeom>
                  <a:avLst/>
                  <a:gdLst/>
                  <a:ahLst/>
                  <a:cxnLst/>
                  <a:rect l="l" t="t" r="r" b="b"/>
                  <a:pathLst>
                    <a:path w="56241" h="86297" extrusionOk="0">
                      <a:moveTo>
                        <a:pt x="5104" y="1"/>
                      </a:moveTo>
                      <a:cubicBezTo>
                        <a:pt x="2269" y="1"/>
                        <a:pt x="0" y="2303"/>
                        <a:pt x="0" y="5138"/>
                      </a:cubicBezTo>
                      <a:lnTo>
                        <a:pt x="0" y="81159"/>
                      </a:lnTo>
                      <a:cubicBezTo>
                        <a:pt x="0" y="83994"/>
                        <a:pt x="2269" y="86296"/>
                        <a:pt x="5104" y="86296"/>
                      </a:cubicBezTo>
                      <a:lnTo>
                        <a:pt x="51104" y="86296"/>
                      </a:lnTo>
                      <a:cubicBezTo>
                        <a:pt x="53939" y="86296"/>
                        <a:pt x="56241" y="83994"/>
                        <a:pt x="56241" y="81159"/>
                      </a:cubicBezTo>
                      <a:lnTo>
                        <a:pt x="56241" y="5138"/>
                      </a:lnTo>
                      <a:cubicBezTo>
                        <a:pt x="56241" y="2303"/>
                        <a:pt x="53939" y="1"/>
                        <a:pt x="5110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38"/>
                <p:cNvSpPr/>
                <p:nvPr/>
              </p:nvSpPr>
              <p:spPr>
                <a:xfrm>
                  <a:off x="1687200" y="4019975"/>
                  <a:ext cx="1183375" cy="1827175"/>
                </a:xfrm>
                <a:custGeom>
                  <a:avLst/>
                  <a:gdLst/>
                  <a:ahLst/>
                  <a:cxnLst/>
                  <a:rect l="l" t="t" r="r" b="b"/>
                  <a:pathLst>
                    <a:path w="47335" h="73087" extrusionOk="0">
                      <a:moveTo>
                        <a:pt x="3603" y="1"/>
                      </a:moveTo>
                      <a:cubicBezTo>
                        <a:pt x="1602" y="1"/>
                        <a:pt x="1" y="1635"/>
                        <a:pt x="1" y="3604"/>
                      </a:cubicBezTo>
                      <a:lnTo>
                        <a:pt x="1" y="69517"/>
                      </a:lnTo>
                      <a:cubicBezTo>
                        <a:pt x="1" y="71519"/>
                        <a:pt x="1635" y="73087"/>
                        <a:pt x="3603" y="73087"/>
                      </a:cubicBezTo>
                      <a:lnTo>
                        <a:pt x="43699" y="73087"/>
                      </a:lnTo>
                      <a:cubicBezTo>
                        <a:pt x="45700" y="73087"/>
                        <a:pt x="47301" y="71485"/>
                        <a:pt x="47301" y="69517"/>
                      </a:cubicBezTo>
                      <a:lnTo>
                        <a:pt x="47301" y="3637"/>
                      </a:lnTo>
                      <a:cubicBezTo>
                        <a:pt x="47335" y="1635"/>
                        <a:pt x="45700" y="1"/>
                        <a:pt x="436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38"/>
                <p:cNvSpPr/>
                <p:nvPr/>
              </p:nvSpPr>
              <p:spPr>
                <a:xfrm>
                  <a:off x="2137525" y="3957450"/>
                  <a:ext cx="281900" cy="25"/>
                </a:xfrm>
                <a:custGeom>
                  <a:avLst/>
                  <a:gdLst/>
                  <a:ahLst/>
                  <a:cxnLst/>
                  <a:rect l="l" t="t" r="r" b="b"/>
                  <a:pathLst>
                    <a:path w="11276" h="1" fill="none" extrusionOk="0">
                      <a:moveTo>
                        <a:pt x="1" y="0"/>
                      </a:moveTo>
                      <a:lnTo>
                        <a:pt x="11275" y="0"/>
                      </a:lnTo>
                    </a:path>
                  </a:pathLst>
                </a:custGeom>
                <a:noFill/>
                <a:ln w="41700"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6" name="Google Shape;576;p38"/>
              <p:cNvGrpSpPr/>
              <p:nvPr/>
            </p:nvGrpSpPr>
            <p:grpSpPr>
              <a:xfrm>
                <a:off x="6908344" y="2913049"/>
                <a:ext cx="987895" cy="987337"/>
                <a:chOff x="889282" y="2874625"/>
                <a:chExt cx="1356253" cy="1355487"/>
              </a:xfrm>
            </p:grpSpPr>
            <p:sp>
              <p:nvSpPr>
                <p:cNvPr id="577" name="Google Shape;577;p38"/>
                <p:cNvSpPr/>
                <p:nvPr/>
              </p:nvSpPr>
              <p:spPr>
                <a:xfrm>
                  <a:off x="889282" y="2874625"/>
                  <a:ext cx="1356253" cy="1355487"/>
                </a:xfrm>
                <a:custGeom>
                  <a:avLst/>
                  <a:gdLst/>
                  <a:ahLst/>
                  <a:cxnLst/>
                  <a:rect l="l" t="t" r="r" b="b"/>
                  <a:pathLst>
                    <a:path w="60211" h="60177" extrusionOk="0">
                      <a:moveTo>
                        <a:pt x="30056" y="0"/>
                      </a:moveTo>
                      <a:cubicBezTo>
                        <a:pt x="18347" y="0"/>
                        <a:pt x="8207" y="6672"/>
                        <a:pt x="3270" y="16479"/>
                      </a:cubicBezTo>
                      <a:cubicBezTo>
                        <a:pt x="1168" y="20548"/>
                        <a:pt x="1" y="25185"/>
                        <a:pt x="1" y="30089"/>
                      </a:cubicBezTo>
                      <a:cubicBezTo>
                        <a:pt x="1" y="32557"/>
                        <a:pt x="301" y="34925"/>
                        <a:pt x="868" y="37227"/>
                      </a:cubicBezTo>
                      <a:cubicBezTo>
                        <a:pt x="1335" y="39195"/>
                        <a:pt x="2036" y="41097"/>
                        <a:pt x="2869" y="42898"/>
                      </a:cubicBezTo>
                      <a:cubicBezTo>
                        <a:pt x="4104" y="45400"/>
                        <a:pt x="5638" y="47735"/>
                        <a:pt x="7439" y="49836"/>
                      </a:cubicBezTo>
                      <a:cubicBezTo>
                        <a:pt x="12943" y="56174"/>
                        <a:pt x="21049" y="60177"/>
                        <a:pt x="30122" y="60177"/>
                      </a:cubicBezTo>
                      <a:cubicBezTo>
                        <a:pt x="42164" y="60177"/>
                        <a:pt x="52538" y="53138"/>
                        <a:pt x="57342" y="42898"/>
                      </a:cubicBezTo>
                      <a:cubicBezTo>
                        <a:pt x="59176" y="39028"/>
                        <a:pt x="60210" y="34692"/>
                        <a:pt x="60210" y="30122"/>
                      </a:cubicBezTo>
                      <a:cubicBezTo>
                        <a:pt x="60210" y="26519"/>
                        <a:pt x="59577" y="23117"/>
                        <a:pt x="58376" y="19881"/>
                      </a:cubicBezTo>
                      <a:cubicBezTo>
                        <a:pt x="57909" y="18714"/>
                        <a:pt x="57475" y="17580"/>
                        <a:pt x="56875" y="16479"/>
                      </a:cubicBezTo>
                      <a:cubicBezTo>
                        <a:pt x="55707" y="14177"/>
                        <a:pt x="54306" y="12042"/>
                        <a:pt x="52572" y="10141"/>
                      </a:cubicBezTo>
                      <a:cubicBezTo>
                        <a:pt x="47068" y="3903"/>
                        <a:pt x="39029" y="0"/>
                        <a:pt x="30056" y="0"/>
                      </a:cubicBez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38"/>
                <p:cNvSpPr/>
                <p:nvPr/>
              </p:nvSpPr>
              <p:spPr>
                <a:xfrm>
                  <a:off x="992992" y="2979078"/>
                  <a:ext cx="1149608" cy="1148865"/>
                </a:xfrm>
                <a:custGeom>
                  <a:avLst/>
                  <a:gdLst/>
                  <a:ahLst/>
                  <a:cxnLst/>
                  <a:rect l="l" t="t" r="r" b="b"/>
                  <a:pathLst>
                    <a:path w="51037" h="51004" extrusionOk="0">
                      <a:moveTo>
                        <a:pt x="25518" y="0"/>
                      </a:moveTo>
                      <a:cubicBezTo>
                        <a:pt x="11408" y="0"/>
                        <a:pt x="0" y="11408"/>
                        <a:pt x="0" y="25518"/>
                      </a:cubicBezTo>
                      <a:cubicBezTo>
                        <a:pt x="0" y="28687"/>
                        <a:pt x="567" y="31756"/>
                        <a:pt x="1668" y="34558"/>
                      </a:cubicBezTo>
                      <a:cubicBezTo>
                        <a:pt x="3336" y="38895"/>
                        <a:pt x="6104" y="42697"/>
                        <a:pt x="9707" y="45533"/>
                      </a:cubicBezTo>
                      <a:cubicBezTo>
                        <a:pt x="10441" y="46100"/>
                        <a:pt x="11241" y="46700"/>
                        <a:pt x="12075" y="47201"/>
                      </a:cubicBezTo>
                      <a:cubicBezTo>
                        <a:pt x="14544" y="48735"/>
                        <a:pt x="17279" y="49802"/>
                        <a:pt x="20248" y="50436"/>
                      </a:cubicBezTo>
                      <a:cubicBezTo>
                        <a:pt x="20681" y="50536"/>
                        <a:pt x="21048" y="50603"/>
                        <a:pt x="21449" y="50636"/>
                      </a:cubicBezTo>
                      <a:cubicBezTo>
                        <a:pt x="22783" y="50870"/>
                        <a:pt x="24117" y="51003"/>
                        <a:pt x="25518" y="51003"/>
                      </a:cubicBezTo>
                      <a:cubicBezTo>
                        <a:pt x="39595" y="51003"/>
                        <a:pt x="51036" y="39562"/>
                        <a:pt x="51036" y="25485"/>
                      </a:cubicBezTo>
                      <a:cubicBezTo>
                        <a:pt x="51036" y="22583"/>
                        <a:pt x="50569" y="19848"/>
                        <a:pt x="49635" y="17346"/>
                      </a:cubicBezTo>
                      <a:cubicBezTo>
                        <a:pt x="48568" y="14110"/>
                        <a:pt x="46867" y="11208"/>
                        <a:pt x="44632" y="8706"/>
                      </a:cubicBezTo>
                      <a:cubicBezTo>
                        <a:pt x="44031" y="7939"/>
                        <a:pt x="43298" y="7272"/>
                        <a:pt x="42597" y="6605"/>
                      </a:cubicBezTo>
                      <a:cubicBezTo>
                        <a:pt x="39261" y="3569"/>
                        <a:pt x="35092" y="1401"/>
                        <a:pt x="30455" y="500"/>
                      </a:cubicBezTo>
                      <a:cubicBezTo>
                        <a:pt x="28854" y="167"/>
                        <a:pt x="27219" y="0"/>
                        <a:pt x="2551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38"/>
                <p:cNvSpPr/>
                <p:nvPr/>
              </p:nvSpPr>
              <p:spPr>
                <a:xfrm>
                  <a:off x="1290539" y="3142865"/>
                  <a:ext cx="626668" cy="818266"/>
                </a:xfrm>
                <a:custGeom>
                  <a:avLst/>
                  <a:gdLst/>
                  <a:ahLst/>
                  <a:cxnLst/>
                  <a:rect l="l" t="t" r="r" b="b"/>
                  <a:pathLst>
                    <a:path w="27821" h="36327" extrusionOk="0">
                      <a:moveTo>
                        <a:pt x="14311" y="9608"/>
                      </a:moveTo>
                      <a:cubicBezTo>
                        <a:pt x="16512" y="9608"/>
                        <a:pt x="17847" y="10142"/>
                        <a:pt x="18213" y="11276"/>
                      </a:cubicBezTo>
                      <a:cubicBezTo>
                        <a:pt x="18280" y="11543"/>
                        <a:pt x="18347" y="11776"/>
                        <a:pt x="18347" y="12076"/>
                      </a:cubicBezTo>
                      <a:cubicBezTo>
                        <a:pt x="18347" y="12977"/>
                        <a:pt x="18013" y="13644"/>
                        <a:pt x="17346" y="14111"/>
                      </a:cubicBezTo>
                      <a:cubicBezTo>
                        <a:pt x="16679" y="14578"/>
                        <a:pt x="15712" y="14778"/>
                        <a:pt x="14511" y="14778"/>
                      </a:cubicBezTo>
                      <a:lnTo>
                        <a:pt x="11909" y="14778"/>
                      </a:lnTo>
                      <a:lnTo>
                        <a:pt x="11909" y="9608"/>
                      </a:lnTo>
                      <a:close/>
                      <a:moveTo>
                        <a:pt x="14711" y="20449"/>
                      </a:moveTo>
                      <a:cubicBezTo>
                        <a:pt x="16079" y="20449"/>
                        <a:pt x="17146" y="20682"/>
                        <a:pt x="17847" y="21216"/>
                      </a:cubicBezTo>
                      <a:cubicBezTo>
                        <a:pt x="18547" y="21683"/>
                        <a:pt x="18914" y="22450"/>
                        <a:pt x="18914" y="23418"/>
                      </a:cubicBezTo>
                      <a:cubicBezTo>
                        <a:pt x="18914" y="25453"/>
                        <a:pt x="17580" y="26487"/>
                        <a:pt x="14878" y="26487"/>
                      </a:cubicBezTo>
                      <a:lnTo>
                        <a:pt x="11876" y="26487"/>
                      </a:lnTo>
                      <a:lnTo>
                        <a:pt x="11876" y="20449"/>
                      </a:lnTo>
                      <a:close/>
                      <a:moveTo>
                        <a:pt x="6639" y="1"/>
                      </a:moveTo>
                      <a:lnTo>
                        <a:pt x="6639" y="3704"/>
                      </a:lnTo>
                      <a:lnTo>
                        <a:pt x="0" y="3704"/>
                      </a:lnTo>
                      <a:lnTo>
                        <a:pt x="0" y="9174"/>
                      </a:lnTo>
                      <a:lnTo>
                        <a:pt x="3336" y="9174"/>
                      </a:lnTo>
                      <a:lnTo>
                        <a:pt x="3336" y="26954"/>
                      </a:lnTo>
                      <a:lnTo>
                        <a:pt x="0" y="26954"/>
                      </a:lnTo>
                      <a:lnTo>
                        <a:pt x="0" y="32458"/>
                      </a:lnTo>
                      <a:lnTo>
                        <a:pt x="6639" y="32458"/>
                      </a:lnTo>
                      <a:lnTo>
                        <a:pt x="6639" y="36327"/>
                      </a:lnTo>
                      <a:lnTo>
                        <a:pt x="9707" y="36327"/>
                      </a:lnTo>
                      <a:lnTo>
                        <a:pt x="9707" y="32458"/>
                      </a:lnTo>
                      <a:lnTo>
                        <a:pt x="12910" y="32458"/>
                      </a:lnTo>
                      <a:lnTo>
                        <a:pt x="12910" y="36327"/>
                      </a:lnTo>
                      <a:lnTo>
                        <a:pt x="15979" y="36327"/>
                      </a:lnTo>
                      <a:lnTo>
                        <a:pt x="15979" y="32458"/>
                      </a:lnTo>
                      <a:cubicBezTo>
                        <a:pt x="19581" y="32424"/>
                        <a:pt x="22416" y="31657"/>
                        <a:pt x="24551" y="30223"/>
                      </a:cubicBezTo>
                      <a:cubicBezTo>
                        <a:pt x="26720" y="28722"/>
                        <a:pt x="27820" y="26653"/>
                        <a:pt x="27820" y="24052"/>
                      </a:cubicBezTo>
                      <a:cubicBezTo>
                        <a:pt x="27754" y="22317"/>
                        <a:pt x="27287" y="20883"/>
                        <a:pt x="26419" y="19782"/>
                      </a:cubicBezTo>
                      <a:cubicBezTo>
                        <a:pt x="25552" y="18714"/>
                        <a:pt x="24084" y="17914"/>
                        <a:pt x="22150" y="17413"/>
                      </a:cubicBezTo>
                      <a:lnTo>
                        <a:pt x="22150" y="17213"/>
                      </a:lnTo>
                      <a:cubicBezTo>
                        <a:pt x="23651" y="16880"/>
                        <a:pt x="24852" y="16112"/>
                        <a:pt x="25752" y="14978"/>
                      </a:cubicBezTo>
                      <a:cubicBezTo>
                        <a:pt x="26686" y="13878"/>
                        <a:pt x="27153" y="12477"/>
                        <a:pt x="27153" y="10875"/>
                      </a:cubicBezTo>
                      <a:cubicBezTo>
                        <a:pt x="27153" y="8407"/>
                        <a:pt x="26086" y="6606"/>
                        <a:pt x="24018" y="5438"/>
                      </a:cubicBezTo>
                      <a:cubicBezTo>
                        <a:pt x="23817" y="5305"/>
                        <a:pt x="23551" y="5205"/>
                        <a:pt x="23350" y="5105"/>
                      </a:cubicBezTo>
                      <a:cubicBezTo>
                        <a:pt x="21549" y="4304"/>
                        <a:pt x="19081" y="3870"/>
                        <a:pt x="15979" y="3737"/>
                      </a:cubicBezTo>
                      <a:lnTo>
                        <a:pt x="15979" y="1"/>
                      </a:lnTo>
                      <a:lnTo>
                        <a:pt x="12910" y="1"/>
                      </a:lnTo>
                      <a:lnTo>
                        <a:pt x="12910" y="3737"/>
                      </a:lnTo>
                      <a:lnTo>
                        <a:pt x="9707" y="3737"/>
                      </a:lnTo>
                      <a:lnTo>
                        <a:pt x="9707" y="1"/>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80" name="Google Shape;580;p38"/>
            <p:cNvGrpSpPr/>
            <p:nvPr/>
          </p:nvGrpSpPr>
          <p:grpSpPr>
            <a:xfrm>
              <a:off x="7101553" y="3267540"/>
              <a:ext cx="1475024" cy="1356940"/>
              <a:chOff x="2957275" y="3539650"/>
              <a:chExt cx="1156700" cy="1064100"/>
            </a:xfrm>
          </p:grpSpPr>
          <p:sp>
            <p:nvSpPr>
              <p:cNvPr id="581" name="Google Shape;581;p38"/>
              <p:cNvSpPr/>
              <p:nvPr/>
            </p:nvSpPr>
            <p:spPr>
              <a:xfrm>
                <a:off x="2985625" y="3573825"/>
                <a:ext cx="1128350" cy="1029925"/>
              </a:xfrm>
              <a:custGeom>
                <a:avLst/>
                <a:gdLst/>
                <a:ahLst/>
                <a:cxnLst/>
                <a:rect l="l" t="t" r="r" b="b"/>
                <a:pathLst>
                  <a:path w="45134" h="41197" extrusionOk="0">
                    <a:moveTo>
                      <a:pt x="28521" y="1"/>
                    </a:moveTo>
                    <a:cubicBezTo>
                      <a:pt x="27521" y="7173"/>
                      <a:pt x="23251" y="13611"/>
                      <a:pt x="17947" y="18514"/>
                    </a:cubicBezTo>
                    <a:cubicBezTo>
                      <a:pt x="12677" y="23451"/>
                      <a:pt x="6272" y="27054"/>
                      <a:pt x="1" y="30689"/>
                    </a:cubicBezTo>
                    <a:lnTo>
                      <a:pt x="17180" y="41197"/>
                    </a:lnTo>
                    <a:cubicBezTo>
                      <a:pt x="26353" y="36727"/>
                      <a:pt x="34359" y="29856"/>
                      <a:pt x="40096" y="21450"/>
                    </a:cubicBezTo>
                    <a:cubicBezTo>
                      <a:pt x="42865" y="17447"/>
                      <a:pt x="45133" y="12843"/>
                      <a:pt x="45133" y="7973"/>
                    </a:cubicBezTo>
                    <a:lnTo>
                      <a:pt x="28521" y="1"/>
                    </a:lnTo>
                    <a:close/>
                  </a:path>
                </a:pathLst>
              </a:custGeom>
              <a:solidFill>
                <a:srgbClr val="4B8E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38"/>
              <p:cNvSpPr/>
              <p:nvPr/>
            </p:nvSpPr>
            <p:spPr>
              <a:xfrm>
                <a:off x="3074875" y="3626375"/>
                <a:ext cx="1011575" cy="928175"/>
              </a:xfrm>
              <a:custGeom>
                <a:avLst/>
                <a:gdLst/>
                <a:ahLst/>
                <a:cxnLst/>
                <a:rect l="l" t="t" r="r" b="b"/>
                <a:pathLst>
                  <a:path w="40463" h="37127" extrusionOk="0">
                    <a:moveTo>
                      <a:pt x="26986" y="0"/>
                    </a:moveTo>
                    <a:cubicBezTo>
                      <a:pt x="26876" y="496"/>
                      <a:pt x="26493" y="969"/>
                      <a:pt x="25931" y="969"/>
                    </a:cubicBezTo>
                    <a:cubicBezTo>
                      <a:pt x="25813" y="969"/>
                      <a:pt x="25686" y="948"/>
                      <a:pt x="25552" y="901"/>
                    </a:cubicBezTo>
                    <a:cubicBezTo>
                      <a:pt x="25485" y="901"/>
                      <a:pt x="25452" y="868"/>
                      <a:pt x="25385" y="834"/>
                    </a:cubicBezTo>
                    <a:cubicBezTo>
                      <a:pt x="23550" y="8006"/>
                      <a:pt x="18880" y="13577"/>
                      <a:pt x="15111" y="17113"/>
                    </a:cubicBezTo>
                    <a:cubicBezTo>
                      <a:pt x="10608" y="21282"/>
                      <a:pt x="5437" y="24518"/>
                      <a:pt x="200" y="27553"/>
                    </a:cubicBezTo>
                    <a:cubicBezTo>
                      <a:pt x="968" y="28054"/>
                      <a:pt x="767" y="29221"/>
                      <a:pt x="0" y="29555"/>
                    </a:cubicBezTo>
                    <a:lnTo>
                      <a:pt x="12109" y="37027"/>
                    </a:lnTo>
                    <a:cubicBezTo>
                      <a:pt x="12438" y="36596"/>
                      <a:pt x="12942" y="36300"/>
                      <a:pt x="13545" y="36300"/>
                    </a:cubicBezTo>
                    <a:cubicBezTo>
                      <a:pt x="13735" y="36300"/>
                      <a:pt x="13936" y="36329"/>
                      <a:pt x="14144" y="36393"/>
                    </a:cubicBezTo>
                    <a:cubicBezTo>
                      <a:pt x="14644" y="36560"/>
                      <a:pt x="14978" y="36793"/>
                      <a:pt x="15211" y="37127"/>
                    </a:cubicBezTo>
                    <a:cubicBezTo>
                      <a:pt x="23384" y="32757"/>
                      <a:pt x="30455" y="26419"/>
                      <a:pt x="35692" y="18747"/>
                    </a:cubicBezTo>
                    <a:cubicBezTo>
                      <a:pt x="38494" y="14711"/>
                      <a:pt x="39995" y="11208"/>
                      <a:pt x="40462" y="7873"/>
                    </a:cubicBezTo>
                    <a:lnTo>
                      <a:pt x="40462" y="7873"/>
                    </a:lnTo>
                    <a:cubicBezTo>
                      <a:pt x="40401" y="7885"/>
                      <a:pt x="40331" y="7893"/>
                      <a:pt x="40257" y="7893"/>
                    </a:cubicBezTo>
                    <a:cubicBezTo>
                      <a:pt x="40129" y="7893"/>
                      <a:pt x="39989" y="7869"/>
                      <a:pt x="39862" y="7806"/>
                    </a:cubicBezTo>
                    <a:cubicBezTo>
                      <a:pt x="38895" y="7539"/>
                      <a:pt x="38895" y="6505"/>
                      <a:pt x="39395" y="5905"/>
                    </a:cubicBezTo>
                    <a:lnTo>
                      <a:pt x="2698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38"/>
              <p:cNvSpPr/>
              <p:nvPr/>
            </p:nvSpPr>
            <p:spPr>
              <a:xfrm>
                <a:off x="3075700" y="3625525"/>
                <a:ext cx="844800" cy="834800"/>
              </a:xfrm>
              <a:custGeom>
                <a:avLst/>
                <a:gdLst/>
                <a:ahLst/>
                <a:cxnLst/>
                <a:rect l="l" t="t" r="r" b="b"/>
                <a:pathLst>
                  <a:path w="33792" h="33392" extrusionOk="0">
                    <a:moveTo>
                      <a:pt x="26986" y="1"/>
                    </a:moveTo>
                    <a:cubicBezTo>
                      <a:pt x="26875" y="531"/>
                      <a:pt x="26483" y="991"/>
                      <a:pt x="25910" y="991"/>
                    </a:cubicBezTo>
                    <a:cubicBezTo>
                      <a:pt x="25797" y="991"/>
                      <a:pt x="25678" y="973"/>
                      <a:pt x="25552" y="935"/>
                    </a:cubicBezTo>
                    <a:cubicBezTo>
                      <a:pt x="25485" y="935"/>
                      <a:pt x="25452" y="902"/>
                      <a:pt x="25385" y="835"/>
                    </a:cubicBezTo>
                    <a:cubicBezTo>
                      <a:pt x="23551" y="8007"/>
                      <a:pt x="18881" y="13611"/>
                      <a:pt x="15111" y="17147"/>
                    </a:cubicBezTo>
                    <a:cubicBezTo>
                      <a:pt x="10608" y="21316"/>
                      <a:pt x="5438" y="24519"/>
                      <a:pt x="201" y="27587"/>
                    </a:cubicBezTo>
                    <a:cubicBezTo>
                      <a:pt x="968" y="28088"/>
                      <a:pt x="768" y="29255"/>
                      <a:pt x="1" y="29589"/>
                    </a:cubicBezTo>
                    <a:lnTo>
                      <a:pt x="6138" y="33392"/>
                    </a:lnTo>
                    <a:cubicBezTo>
                      <a:pt x="6272" y="33225"/>
                      <a:pt x="6438" y="33058"/>
                      <a:pt x="6639" y="32925"/>
                    </a:cubicBezTo>
                    <a:cubicBezTo>
                      <a:pt x="12243" y="29389"/>
                      <a:pt x="19081" y="26420"/>
                      <a:pt x="23417" y="21416"/>
                    </a:cubicBezTo>
                    <a:cubicBezTo>
                      <a:pt x="27987" y="16113"/>
                      <a:pt x="31356" y="11543"/>
                      <a:pt x="33791" y="3270"/>
                    </a:cubicBezTo>
                    <a:lnTo>
                      <a:pt x="26986" y="1"/>
                    </a:lnTo>
                    <a:close/>
                  </a:path>
                </a:pathLst>
              </a:custGeom>
              <a:solidFill>
                <a:srgbClr val="52AF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38"/>
              <p:cNvSpPr/>
              <p:nvPr/>
            </p:nvSpPr>
            <p:spPr>
              <a:xfrm>
                <a:off x="3758700" y="3852850"/>
                <a:ext cx="107600" cy="95725"/>
              </a:xfrm>
              <a:custGeom>
                <a:avLst/>
                <a:gdLst/>
                <a:ahLst/>
                <a:cxnLst/>
                <a:rect l="l" t="t" r="r" b="b"/>
                <a:pathLst>
                  <a:path w="4304" h="3829" extrusionOk="0">
                    <a:moveTo>
                      <a:pt x="2141" y="1"/>
                    </a:moveTo>
                    <a:cubicBezTo>
                      <a:pt x="1306" y="1"/>
                      <a:pt x="546" y="530"/>
                      <a:pt x="300" y="1349"/>
                    </a:cubicBezTo>
                    <a:cubicBezTo>
                      <a:pt x="0" y="2383"/>
                      <a:pt x="600" y="3450"/>
                      <a:pt x="1601" y="3751"/>
                    </a:cubicBezTo>
                    <a:cubicBezTo>
                      <a:pt x="1782" y="3803"/>
                      <a:pt x="1965" y="3828"/>
                      <a:pt x="2143" y="3828"/>
                    </a:cubicBezTo>
                    <a:cubicBezTo>
                      <a:pt x="2986" y="3828"/>
                      <a:pt x="3755" y="3275"/>
                      <a:pt x="4003" y="2450"/>
                    </a:cubicBezTo>
                    <a:cubicBezTo>
                      <a:pt x="4303" y="1416"/>
                      <a:pt x="3703" y="381"/>
                      <a:pt x="2702" y="81"/>
                    </a:cubicBezTo>
                    <a:cubicBezTo>
                      <a:pt x="2515" y="27"/>
                      <a:pt x="2326" y="1"/>
                      <a:pt x="2141" y="1"/>
                    </a:cubicBezTo>
                    <a:close/>
                  </a:path>
                </a:pathLst>
              </a:custGeom>
              <a:solidFill>
                <a:srgbClr val="32A8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38"/>
              <p:cNvSpPr/>
              <p:nvPr/>
            </p:nvSpPr>
            <p:spPr>
              <a:xfrm>
                <a:off x="3856775" y="3829700"/>
                <a:ext cx="110550" cy="170900"/>
              </a:xfrm>
              <a:custGeom>
                <a:avLst/>
                <a:gdLst/>
                <a:ahLst/>
                <a:cxnLst/>
                <a:rect l="l" t="t" r="r" b="b"/>
                <a:pathLst>
                  <a:path w="4422" h="6836" extrusionOk="0">
                    <a:moveTo>
                      <a:pt x="4127" y="1"/>
                    </a:moveTo>
                    <a:cubicBezTo>
                      <a:pt x="4018" y="1"/>
                      <a:pt x="3911" y="64"/>
                      <a:pt x="3883" y="207"/>
                    </a:cubicBezTo>
                    <a:cubicBezTo>
                      <a:pt x="3249" y="2608"/>
                      <a:pt x="2048" y="4710"/>
                      <a:pt x="213" y="6411"/>
                    </a:cubicBezTo>
                    <a:cubicBezTo>
                      <a:pt x="1" y="6571"/>
                      <a:pt x="212" y="6836"/>
                      <a:pt x="407" y="6836"/>
                    </a:cubicBezTo>
                    <a:cubicBezTo>
                      <a:pt x="457" y="6836"/>
                      <a:pt x="506" y="6819"/>
                      <a:pt x="547" y="6778"/>
                    </a:cubicBezTo>
                    <a:cubicBezTo>
                      <a:pt x="2415" y="5043"/>
                      <a:pt x="3749" y="2809"/>
                      <a:pt x="4383" y="307"/>
                    </a:cubicBezTo>
                    <a:cubicBezTo>
                      <a:pt x="4421" y="115"/>
                      <a:pt x="4273" y="1"/>
                      <a:pt x="4127" y="1"/>
                    </a:cubicBezTo>
                    <a:close/>
                  </a:path>
                </a:pathLst>
              </a:custGeom>
              <a:solidFill>
                <a:srgbClr val="32A8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38"/>
              <p:cNvSpPr/>
              <p:nvPr/>
            </p:nvSpPr>
            <p:spPr>
              <a:xfrm>
                <a:off x="3880975" y="3851700"/>
                <a:ext cx="110575" cy="170600"/>
              </a:xfrm>
              <a:custGeom>
                <a:avLst/>
                <a:gdLst/>
                <a:ahLst/>
                <a:cxnLst/>
                <a:rect l="l" t="t" r="r" b="b"/>
                <a:pathLst>
                  <a:path w="4423" h="6824" extrusionOk="0">
                    <a:moveTo>
                      <a:pt x="4109" y="1"/>
                    </a:moveTo>
                    <a:cubicBezTo>
                      <a:pt x="4007" y="1"/>
                      <a:pt x="3909" y="59"/>
                      <a:pt x="3882" y="194"/>
                    </a:cubicBezTo>
                    <a:cubicBezTo>
                      <a:pt x="3248" y="2596"/>
                      <a:pt x="2047" y="4697"/>
                      <a:pt x="213" y="6398"/>
                    </a:cubicBezTo>
                    <a:cubicBezTo>
                      <a:pt x="0" y="6558"/>
                      <a:pt x="190" y="6823"/>
                      <a:pt x="394" y="6823"/>
                    </a:cubicBezTo>
                    <a:cubicBezTo>
                      <a:pt x="446" y="6823"/>
                      <a:pt x="499" y="6806"/>
                      <a:pt x="546" y="6765"/>
                    </a:cubicBezTo>
                    <a:cubicBezTo>
                      <a:pt x="2448" y="4997"/>
                      <a:pt x="3749" y="2829"/>
                      <a:pt x="4382" y="327"/>
                    </a:cubicBezTo>
                    <a:cubicBezTo>
                      <a:pt x="4422" y="128"/>
                      <a:pt x="4260" y="1"/>
                      <a:pt x="4109" y="1"/>
                    </a:cubicBezTo>
                    <a:close/>
                  </a:path>
                </a:pathLst>
              </a:custGeom>
              <a:solidFill>
                <a:srgbClr val="32A8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38"/>
              <p:cNvSpPr/>
              <p:nvPr/>
            </p:nvSpPr>
            <p:spPr>
              <a:xfrm>
                <a:off x="3449300" y="4001425"/>
                <a:ext cx="382800" cy="305675"/>
              </a:xfrm>
              <a:custGeom>
                <a:avLst/>
                <a:gdLst/>
                <a:ahLst/>
                <a:cxnLst/>
                <a:rect l="l" t="t" r="r" b="b"/>
                <a:pathLst>
                  <a:path w="15312" h="12227" extrusionOk="0">
                    <a:moveTo>
                      <a:pt x="6405" y="0"/>
                    </a:moveTo>
                    <a:cubicBezTo>
                      <a:pt x="4440" y="0"/>
                      <a:pt x="2662" y="819"/>
                      <a:pt x="1668" y="2377"/>
                    </a:cubicBezTo>
                    <a:cubicBezTo>
                      <a:pt x="1" y="5046"/>
                      <a:pt x="1335" y="8882"/>
                      <a:pt x="4637" y="10950"/>
                    </a:cubicBezTo>
                    <a:cubicBezTo>
                      <a:pt x="6011" y="11811"/>
                      <a:pt x="7507" y="12227"/>
                      <a:pt x="8907" y="12227"/>
                    </a:cubicBezTo>
                    <a:cubicBezTo>
                      <a:pt x="10872" y="12227"/>
                      <a:pt x="12650" y="11408"/>
                      <a:pt x="13644" y="9849"/>
                    </a:cubicBezTo>
                    <a:cubicBezTo>
                      <a:pt x="15311" y="7181"/>
                      <a:pt x="13977" y="3345"/>
                      <a:pt x="10675" y="1277"/>
                    </a:cubicBezTo>
                    <a:cubicBezTo>
                      <a:pt x="9301" y="416"/>
                      <a:pt x="7805" y="0"/>
                      <a:pt x="6405" y="0"/>
                    </a:cubicBezTo>
                    <a:close/>
                  </a:path>
                </a:pathLst>
              </a:custGeom>
              <a:solidFill>
                <a:srgbClr val="32A8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38"/>
              <p:cNvSpPr/>
              <p:nvPr/>
            </p:nvSpPr>
            <p:spPr>
              <a:xfrm>
                <a:off x="3466825" y="4015900"/>
                <a:ext cx="346100" cy="277725"/>
              </a:xfrm>
              <a:custGeom>
                <a:avLst/>
                <a:gdLst/>
                <a:ahLst/>
                <a:cxnLst/>
                <a:rect l="l" t="t" r="r" b="b"/>
                <a:pathLst>
                  <a:path w="13844" h="11109" extrusionOk="0">
                    <a:moveTo>
                      <a:pt x="5856" y="258"/>
                    </a:moveTo>
                    <a:cubicBezTo>
                      <a:pt x="6462" y="258"/>
                      <a:pt x="7087" y="348"/>
                      <a:pt x="7706" y="531"/>
                    </a:cubicBezTo>
                    <a:cubicBezTo>
                      <a:pt x="8339" y="698"/>
                      <a:pt x="8973" y="998"/>
                      <a:pt x="9540" y="1365"/>
                    </a:cubicBezTo>
                    <a:cubicBezTo>
                      <a:pt x="12409" y="3166"/>
                      <a:pt x="13576" y="6502"/>
                      <a:pt x="12142" y="8803"/>
                    </a:cubicBezTo>
                    <a:cubicBezTo>
                      <a:pt x="11306" y="10165"/>
                      <a:pt x="9767" y="10868"/>
                      <a:pt x="8060" y="10868"/>
                    </a:cubicBezTo>
                    <a:cubicBezTo>
                      <a:pt x="6840" y="10868"/>
                      <a:pt x="5533" y="10508"/>
                      <a:pt x="4336" y="9771"/>
                    </a:cubicBezTo>
                    <a:cubicBezTo>
                      <a:pt x="1468" y="7970"/>
                      <a:pt x="300" y="4634"/>
                      <a:pt x="1768" y="2332"/>
                    </a:cubicBezTo>
                    <a:cubicBezTo>
                      <a:pt x="2581" y="977"/>
                      <a:pt x="4141" y="258"/>
                      <a:pt x="5856" y="258"/>
                    </a:cubicBezTo>
                    <a:close/>
                    <a:moveTo>
                      <a:pt x="5798" y="0"/>
                    </a:moveTo>
                    <a:cubicBezTo>
                      <a:pt x="4002" y="0"/>
                      <a:pt x="2380" y="740"/>
                      <a:pt x="1501" y="2165"/>
                    </a:cubicBezTo>
                    <a:cubicBezTo>
                      <a:pt x="0" y="4600"/>
                      <a:pt x="1168" y="8070"/>
                      <a:pt x="4170" y="9971"/>
                    </a:cubicBezTo>
                    <a:cubicBezTo>
                      <a:pt x="4803" y="10371"/>
                      <a:pt x="5437" y="10638"/>
                      <a:pt x="6104" y="10838"/>
                    </a:cubicBezTo>
                    <a:cubicBezTo>
                      <a:pt x="6749" y="11019"/>
                      <a:pt x="7396" y="11108"/>
                      <a:pt x="8022" y="11108"/>
                    </a:cubicBezTo>
                    <a:cubicBezTo>
                      <a:pt x="9824" y="11108"/>
                      <a:pt x="11451" y="10364"/>
                      <a:pt x="12342" y="8904"/>
                    </a:cubicBezTo>
                    <a:cubicBezTo>
                      <a:pt x="13843" y="6502"/>
                      <a:pt x="12676" y="2999"/>
                      <a:pt x="9674" y="1131"/>
                    </a:cubicBezTo>
                    <a:cubicBezTo>
                      <a:pt x="8429" y="371"/>
                      <a:pt x="7070" y="0"/>
                      <a:pt x="5798" y="0"/>
                    </a:cubicBezTo>
                    <a:close/>
                  </a:path>
                </a:pathLst>
              </a:custGeom>
              <a:solidFill>
                <a:srgbClr val="92C6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38"/>
              <p:cNvSpPr/>
              <p:nvPr/>
            </p:nvSpPr>
            <p:spPr>
              <a:xfrm>
                <a:off x="3546875" y="4056675"/>
                <a:ext cx="199325" cy="173025"/>
              </a:xfrm>
              <a:custGeom>
                <a:avLst/>
                <a:gdLst/>
                <a:ahLst/>
                <a:cxnLst/>
                <a:rect l="l" t="t" r="r" b="b"/>
                <a:pathLst>
                  <a:path w="7973" h="6921" extrusionOk="0">
                    <a:moveTo>
                      <a:pt x="1501" y="2002"/>
                    </a:moveTo>
                    <a:lnTo>
                      <a:pt x="2836" y="3070"/>
                    </a:lnTo>
                    <a:cubicBezTo>
                      <a:pt x="2602" y="3203"/>
                      <a:pt x="2402" y="3303"/>
                      <a:pt x="2169" y="3303"/>
                    </a:cubicBezTo>
                    <a:cubicBezTo>
                      <a:pt x="2142" y="3308"/>
                      <a:pt x="2115" y="3310"/>
                      <a:pt x="2088" y="3310"/>
                    </a:cubicBezTo>
                    <a:cubicBezTo>
                      <a:pt x="1915" y="3310"/>
                      <a:pt x="1746" y="3223"/>
                      <a:pt x="1601" y="3136"/>
                    </a:cubicBezTo>
                    <a:cubicBezTo>
                      <a:pt x="1435" y="3003"/>
                      <a:pt x="1335" y="2836"/>
                      <a:pt x="1335" y="2636"/>
                    </a:cubicBezTo>
                    <a:cubicBezTo>
                      <a:pt x="1335" y="2402"/>
                      <a:pt x="1401" y="2202"/>
                      <a:pt x="1501" y="2002"/>
                    </a:cubicBezTo>
                    <a:close/>
                    <a:moveTo>
                      <a:pt x="5667" y="3149"/>
                    </a:moveTo>
                    <a:cubicBezTo>
                      <a:pt x="5857" y="3149"/>
                      <a:pt x="6014" y="3239"/>
                      <a:pt x="6171" y="3370"/>
                    </a:cubicBezTo>
                    <a:cubicBezTo>
                      <a:pt x="6405" y="3537"/>
                      <a:pt x="6505" y="3737"/>
                      <a:pt x="6505" y="3970"/>
                    </a:cubicBezTo>
                    <a:cubicBezTo>
                      <a:pt x="6505" y="4170"/>
                      <a:pt x="6438" y="4404"/>
                      <a:pt x="6305" y="4671"/>
                    </a:cubicBezTo>
                    <a:lnTo>
                      <a:pt x="4770" y="3370"/>
                    </a:lnTo>
                    <a:cubicBezTo>
                      <a:pt x="5004" y="3236"/>
                      <a:pt x="5271" y="3203"/>
                      <a:pt x="5504" y="3170"/>
                    </a:cubicBezTo>
                    <a:cubicBezTo>
                      <a:pt x="5561" y="3155"/>
                      <a:pt x="5615" y="3149"/>
                      <a:pt x="5667" y="3149"/>
                    </a:cubicBezTo>
                    <a:close/>
                    <a:moveTo>
                      <a:pt x="667" y="1"/>
                    </a:moveTo>
                    <a:lnTo>
                      <a:pt x="0" y="801"/>
                    </a:lnTo>
                    <a:lnTo>
                      <a:pt x="768" y="1402"/>
                    </a:lnTo>
                    <a:cubicBezTo>
                      <a:pt x="434" y="1902"/>
                      <a:pt x="267" y="2469"/>
                      <a:pt x="301" y="2903"/>
                    </a:cubicBezTo>
                    <a:cubicBezTo>
                      <a:pt x="301" y="3370"/>
                      <a:pt x="501" y="3803"/>
                      <a:pt x="901" y="4070"/>
                    </a:cubicBezTo>
                    <a:cubicBezTo>
                      <a:pt x="1101" y="4237"/>
                      <a:pt x="1335" y="4404"/>
                      <a:pt x="1601" y="4471"/>
                    </a:cubicBezTo>
                    <a:cubicBezTo>
                      <a:pt x="1767" y="4494"/>
                      <a:pt x="1948" y="4518"/>
                      <a:pt x="2123" y="4518"/>
                    </a:cubicBezTo>
                    <a:cubicBezTo>
                      <a:pt x="2196" y="4518"/>
                      <a:pt x="2267" y="4514"/>
                      <a:pt x="2335" y="4504"/>
                    </a:cubicBezTo>
                    <a:cubicBezTo>
                      <a:pt x="2569" y="4471"/>
                      <a:pt x="2802" y="4404"/>
                      <a:pt x="3069" y="4304"/>
                    </a:cubicBezTo>
                    <a:cubicBezTo>
                      <a:pt x="3303" y="4204"/>
                      <a:pt x="3503" y="4070"/>
                      <a:pt x="3770" y="3970"/>
                    </a:cubicBezTo>
                    <a:lnTo>
                      <a:pt x="5638" y="5538"/>
                    </a:lnTo>
                    <a:cubicBezTo>
                      <a:pt x="5382" y="5726"/>
                      <a:pt x="5108" y="5817"/>
                      <a:pt x="4817" y="5817"/>
                    </a:cubicBezTo>
                    <a:cubicBezTo>
                      <a:pt x="4539" y="5817"/>
                      <a:pt x="4246" y="5734"/>
                      <a:pt x="3936" y="5571"/>
                    </a:cubicBezTo>
                    <a:lnTo>
                      <a:pt x="3403" y="6505"/>
                    </a:lnTo>
                    <a:cubicBezTo>
                      <a:pt x="3829" y="6761"/>
                      <a:pt x="4256" y="6920"/>
                      <a:pt x="4703" y="6920"/>
                    </a:cubicBezTo>
                    <a:cubicBezTo>
                      <a:pt x="4780" y="6920"/>
                      <a:pt x="4858" y="6915"/>
                      <a:pt x="4937" y="6906"/>
                    </a:cubicBezTo>
                    <a:cubicBezTo>
                      <a:pt x="5471" y="6872"/>
                      <a:pt x="5971" y="6639"/>
                      <a:pt x="6472" y="6172"/>
                    </a:cubicBezTo>
                    <a:lnTo>
                      <a:pt x="7306" y="6739"/>
                    </a:lnTo>
                    <a:lnTo>
                      <a:pt x="7973" y="5972"/>
                    </a:lnTo>
                    <a:lnTo>
                      <a:pt x="7239" y="5338"/>
                    </a:lnTo>
                    <a:cubicBezTo>
                      <a:pt x="7406" y="5038"/>
                      <a:pt x="7506" y="4804"/>
                      <a:pt x="7606" y="4504"/>
                    </a:cubicBezTo>
                    <a:cubicBezTo>
                      <a:pt x="7672" y="4204"/>
                      <a:pt x="7739" y="3970"/>
                      <a:pt x="7672" y="3703"/>
                    </a:cubicBezTo>
                    <a:cubicBezTo>
                      <a:pt x="7639" y="3470"/>
                      <a:pt x="7606" y="3203"/>
                      <a:pt x="7472" y="3003"/>
                    </a:cubicBezTo>
                    <a:cubicBezTo>
                      <a:pt x="7339" y="2803"/>
                      <a:pt x="7239" y="2636"/>
                      <a:pt x="7005" y="2469"/>
                    </a:cubicBezTo>
                    <a:cubicBezTo>
                      <a:pt x="6772" y="2236"/>
                      <a:pt x="6472" y="2069"/>
                      <a:pt x="6238" y="2035"/>
                    </a:cubicBezTo>
                    <a:cubicBezTo>
                      <a:pt x="6049" y="2012"/>
                      <a:pt x="5877" y="1988"/>
                      <a:pt x="5687" y="1988"/>
                    </a:cubicBezTo>
                    <a:cubicBezTo>
                      <a:pt x="5608" y="1988"/>
                      <a:pt x="5525" y="1992"/>
                      <a:pt x="5438" y="2002"/>
                    </a:cubicBezTo>
                    <a:cubicBezTo>
                      <a:pt x="5137" y="2035"/>
                      <a:pt x="4904" y="2069"/>
                      <a:pt x="4637" y="2202"/>
                    </a:cubicBezTo>
                    <a:lnTo>
                      <a:pt x="3903" y="2569"/>
                    </a:lnTo>
                    <a:lnTo>
                      <a:pt x="2269" y="1235"/>
                    </a:lnTo>
                    <a:cubicBezTo>
                      <a:pt x="2481" y="1129"/>
                      <a:pt x="2687" y="1071"/>
                      <a:pt x="2902" y="1071"/>
                    </a:cubicBezTo>
                    <a:cubicBezTo>
                      <a:pt x="3158" y="1071"/>
                      <a:pt x="3428" y="1153"/>
                      <a:pt x="3736" y="1335"/>
                    </a:cubicBezTo>
                    <a:lnTo>
                      <a:pt x="4303" y="401"/>
                    </a:lnTo>
                    <a:cubicBezTo>
                      <a:pt x="4103" y="301"/>
                      <a:pt x="3903" y="167"/>
                      <a:pt x="3636" y="67"/>
                    </a:cubicBezTo>
                    <a:cubicBezTo>
                      <a:pt x="3403" y="34"/>
                      <a:pt x="3136" y="1"/>
                      <a:pt x="2902" y="1"/>
                    </a:cubicBezTo>
                    <a:cubicBezTo>
                      <a:pt x="2636" y="1"/>
                      <a:pt x="2402" y="34"/>
                      <a:pt x="2135" y="167"/>
                    </a:cubicBezTo>
                    <a:cubicBezTo>
                      <a:pt x="1902" y="301"/>
                      <a:pt x="1668" y="401"/>
                      <a:pt x="1435" y="634"/>
                    </a:cubicBezTo>
                    <a:lnTo>
                      <a:pt x="667" y="1"/>
                    </a:lnTo>
                    <a:close/>
                  </a:path>
                </a:pathLst>
              </a:custGeom>
              <a:solidFill>
                <a:srgbClr val="0095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38"/>
              <p:cNvSpPr/>
              <p:nvPr/>
            </p:nvSpPr>
            <p:spPr>
              <a:xfrm>
                <a:off x="2957275" y="3539650"/>
                <a:ext cx="1088300" cy="1050775"/>
              </a:xfrm>
              <a:custGeom>
                <a:avLst/>
                <a:gdLst/>
                <a:ahLst/>
                <a:cxnLst/>
                <a:rect l="l" t="t" r="r" b="b"/>
                <a:pathLst>
                  <a:path w="43532" h="42031" extrusionOk="0">
                    <a:moveTo>
                      <a:pt x="25853" y="0"/>
                    </a:moveTo>
                    <a:cubicBezTo>
                      <a:pt x="25486" y="7239"/>
                      <a:pt x="21750" y="13977"/>
                      <a:pt x="16880" y="19347"/>
                    </a:cubicBezTo>
                    <a:cubicBezTo>
                      <a:pt x="12009" y="24685"/>
                      <a:pt x="6005" y="28854"/>
                      <a:pt x="1" y="32990"/>
                    </a:cubicBezTo>
                    <a:lnTo>
                      <a:pt x="18047" y="42030"/>
                    </a:lnTo>
                    <a:cubicBezTo>
                      <a:pt x="26820" y="36827"/>
                      <a:pt x="34192" y="29254"/>
                      <a:pt x="39229" y="20381"/>
                    </a:cubicBezTo>
                    <a:cubicBezTo>
                      <a:pt x="41664" y="16145"/>
                      <a:pt x="43532" y="11375"/>
                      <a:pt x="43098" y="6538"/>
                    </a:cubicBezTo>
                    <a:lnTo>
                      <a:pt x="25853" y="0"/>
                    </a:lnTo>
                    <a:close/>
                  </a:path>
                </a:pathLst>
              </a:custGeom>
              <a:solidFill>
                <a:srgbClr val="4B8E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38"/>
              <p:cNvSpPr/>
              <p:nvPr/>
            </p:nvSpPr>
            <p:spPr>
              <a:xfrm>
                <a:off x="3049025" y="3587175"/>
                <a:ext cx="962375" cy="954050"/>
              </a:xfrm>
              <a:custGeom>
                <a:avLst/>
                <a:gdLst/>
                <a:ahLst/>
                <a:cxnLst/>
                <a:rect l="l" t="t" r="r" b="b"/>
                <a:pathLst>
                  <a:path w="38495" h="38162" extrusionOk="0">
                    <a:moveTo>
                      <a:pt x="24418" y="1"/>
                    </a:moveTo>
                    <a:cubicBezTo>
                      <a:pt x="24359" y="561"/>
                      <a:pt x="23986" y="1096"/>
                      <a:pt x="23346" y="1096"/>
                    </a:cubicBezTo>
                    <a:cubicBezTo>
                      <a:pt x="23263" y="1096"/>
                      <a:pt x="23175" y="1087"/>
                      <a:pt x="23083" y="1068"/>
                    </a:cubicBezTo>
                    <a:cubicBezTo>
                      <a:pt x="23017" y="1068"/>
                      <a:pt x="22983" y="1001"/>
                      <a:pt x="22916" y="1001"/>
                    </a:cubicBezTo>
                    <a:cubicBezTo>
                      <a:pt x="21716" y="8307"/>
                      <a:pt x="17546" y="14277"/>
                      <a:pt x="14010" y="18114"/>
                    </a:cubicBezTo>
                    <a:cubicBezTo>
                      <a:pt x="9874" y="22617"/>
                      <a:pt x="5004" y="26286"/>
                      <a:pt x="33" y="29755"/>
                    </a:cubicBezTo>
                    <a:cubicBezTo>
                      <a:pt x="834" y="30155"/>
                      <a:pt x="701" y="31356"/>
                      <a:pt x="0" y="31757"/>
                    </a:cubicBezTo>
                    <a:lnTo>
                      <a:pt x="12676" y="38161"/>
                    </a:lnTo>
                    <a:cubicBezTo>
                      <a:pt x="13008" y="37690"/>
                      <a:pt x="13525" y="37311"/>
                      <a:pt x="14226" y="37311"/>
                    </a:cubicBezTo>
                    <a:cubicBezTo>
                      <a:pt x="14369" y="37311"/>
                      <a:pt x="14519" y="37327"/>
                      <a:pt x="14677" y="37361"/>
                    </a:cubicBezTo>
                    <a:cubicBezTo>
                      <a:pt x="15178" y="37494"/>
                      <a:pt x="15545" y="37694"/>
                      <a:pt x="15811" y="38028"/>
                    </a:cubicBezTo>
                    <a:cubicBezTo>
                      <a:pt x="23550" y="32991"/>
                      <a:pt x="30055" y="26119"/>
                      <a:pt x="34658" y="18013"/>
                    </a:cubicBezTo>
                    <a:cubicBezTo>
                      <a:pt x="37093" y="13744"/>
                      <a:pt x="38327" y="10108"/>
                      <a:pt x="38494" y="6739"/>
                    </a:cubicBezTo>
                    <a:lnTo>
                      <a:pt x="38494" y="6739"/>
                    </a:lnTo>
                    <a:cubicBezTo>
                      <a:pt x="38376" y="6762"/>
                      <a:pt x="38225" y="6786"/>
                      <a:pt x="38076" y="6786"/>
                    </a:cubicBezTo>
                    <a:cubicBezTo>
                      <a:pt x="38014" y="6786"/>
                      <a:pt x="37952" y="6782"/>
                      <a:pt x="37894" y="6772"/>
                    </a:cubicBezTo>
                    <a:cubicBezTo>
                      <a:pt x="36926" y="6572"/>
                      <a:pt x="36826" y="5505"/>
                      <a:pt x="37260" y="4904"/>
                    </a:cubicBezTo>
                    <a:lnTo>
                      <a:pt x="2441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38"/>
              <p:cNvSpPr/>
              <p:nvPr/>
            </p:nvSpPr>
            <p:spPr>
              <a:xfrm>
                <a:off x="3692800" y="3807000"/>
                <a:ext cx="104275" cy="95725"/>
              </a:xfrm>
              <a:custGeom>
                <a:avLst/>
                <a:gdLst/>
                <a:ahLst/>
                <a:cxnLst/>
                <a:rect l="l" t="t" r="r" b="b"/>
                <a:pathLst>
                  <a:path w="4171" h="3829" extrusionOk="0">
                    <a:moveTo>
                      <a:pt x="2052" y="1"/>
                    </a:moveTo>
                    <a:cubicBezTo>
                      <a:pt x="1171" y="1"/>
                      <a:pt x="374" y="621"/>
                      <a:pt x="201" y="1515"/>
                    </a:cubicBezTo>
                    <a:cubicBezTo>
                      <a:pt x="1" y="2549"/>
                      <a:pt x="668" y="3583"/>
                      <a:pt x="1702" y="3783"/>
                    </a:cubicBezTo>
                    <a:cubicBezTo>
                      <a:pt x="1837" y="3814"/>
                      <a:pt x="1971" y="3828"/>
                      <a:pt x="2103" y="3828"/>
                    </a:cubicBezTo>
                    <a:cubicBezTo>
                      <a:pt x="2984" y="3828"/>
                      <a:pt x="3767" y="3181"/>
                      <a:pt x="3970" y="2282"/>
                    </a:cubicBezTo>
                    <a:cubicBezTo>
                      <a:pt x="4170" y="1248"/>
                      <a:pt x="3503" y="247"/>
                      <a:pt x="2469" y="47"/>
                    </a:cubicBezTo>
                    <a:cubicBezTo>
                      <a:pt x="2330" y="16"/>
                      <a:pt x="2190" y="1"/>
                      <a:pt x="2052" y="1"/>
                    </a:cubicBezTo>
                    <a:close/>
                  </a:path>
                </a:pathLst>
              </a:custGeom>
              <a:solidFill>
                <a:srgbClr val="4B8E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38"/>
              <p:cNvSpPr/>
              <p:nvPr/>
            </p:nvSpPr>
            <p:spPr>
              <a:xfrm>
                <a:off x="3796675" y="3773000"/>
                <a:ext cx="95950" cy="178575"/>
              </a:xfrm>
              <a:custGeom>
                <a:avLst/>
                <a:gdLst/>
                <a:ahLst/>
                <a:cxnLst/>
                <a:rect l="l" t="t" r="r" b="b"/>
                <a:pathLst>
                  <a:path w="3838" h="7143" extrusionOk="0">
                    <a:moveTo>
                      <a:pt x="3538" y="1"/>
                    </a:moveTo>
                    <a:cubicBezTo>
                      <a:pt x="3431" y="1"/>
                      <a:pt x="3332" y="64"/>
                      <a:pt x="3318" y="206"/>
                    </a:cubicBezTo>
                    <a:cubicBezTo>
                      <a:pt x="2918" y="2675"/>
                      <a:pt x="1850" y="4876"/>
                      <a:pt x="149" y="6711"/>
                    </a:cubicBezTo>
                    <a:cubicBezTo>
                      <a:pt x="1" y="6909"/>
                      <a:pt x="163" y="7143"/>
                      <a:pt x="339" y="7143"/>
                    </a:cubicBezTo>
                    <a:cubicBezTo>
                      <a:pt x="401" y="7143"/>
                      <a:pt x="464" y="7114"/>
                      <a:pt x="516" y="7045"/>
                    </a:cubicBezTo>
                    <a:cubicBezTo>
                      <a:pt x="2317" y="5143"/>
                      <a:pt x="3418" y="2875"/>
                      <a:pt x="3818" y="306"/>
                    </a:cubicBezTo>
                    <a:cubicBezTo>
                      <a:pt x="3837" y="115"/>
                      <a:pt x="3681" y="1"/>
                      <a:pt x="3538" y="1"/>
                    </a:cubicBezTo>
                    <a:close/>
                  </a:path>
                </a:pathLst>
              </a:custGeom>
              <a:solidFill>
                <a:srgbClr val="4B8E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38"/>
              <p:cNvSpPr/>
              <p:nvPr/>
            </p:nvSpPr>
            <p:spPr>
              <a:xfrm>
                <a:off x="3822425" y="3792675"/>
                <a:ext cx="96475" cy="178450"/>
              </a:xfrm>
              <a:custGeom>
                <a:avLst/>
                <a:gdLst/>
                <a:ahLst/>
                <a:cxnLst/>
                <a:rect l="l" t="t" r="r" b="b"/>
                <a:pathLst>
                  <a:path w="3859" h="7138" extrusionOk="0">
                    <a:moveTo>
                      <a:pt x="3571" y="1"/>
                    </a:moveTo>
                    <a:cubicBezTo>
                      <a:pt x="3453" y="1"/>
                      <a:pt x="3337" y="70"/>
                      <a:pt x="3322" y="220"/>
                    </a:cubicBezTo>
                    <a:cubicBezTo>
                      <a:pt x="2922" y="2688"/>
                      <a:pt x="1888" y="4890"/>
                      <a:pt x="153" y="6725"/>
                    </a:cubicBezTo>
                    <a:cubicBezTo>
                      <a:pt x="1" y="6902"/>
                      <a:pt x="176" y="7138"/>
                      <a:pt x="372" y="7138"/>
                    </a:cubicBezTo>
                    <a:cubicBezTo>
                      <a:pt x="434" y="7138"/>
                      <a:pt x="497" y="7114"/>
                      <a:pt x="553" y="7058"/>
                    </a:cubicBezTo>
                    <a:cubicBezTo>
                      <a:pt x="2321" y="5123"/>
                      <a:pt x="3422" y="2855"/>
                      <a:pt x="3822" y="287"/>
                    </a:cubicBezTo>
                    <a:cubicBezTo>
                      <a:pt x="3859" y="103"/>
                      <a:pt x="3714" y="1"/>
                      <a:pt x="3571" y="1"/>
                    </a:cubicBezTo>
                    <a:close/>
                  </a:path>
                </a:pathLst>
              </a:custGeom>
              <a:solidFill>
                <a:srgbClr val="4B8E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38"/>
              <p:cNvSpPr/>
              <p:nvPr/>
            </p:nvSpPr>
            <p:spPr>
              <a:xfrm>
                <a:off x="3402600" y="3973450"/>
                <a:ext cx="385300" cy="300750"/>
              </a:xfrm>
              <a:custGeom>
                <a:avLst/>
                <a:gdLst/>
                <a:ahLst/>
                <a:cxnLst/>
                <a:rect l="l" t="t" r="r" b="b"/>
                <a:pathLst>
                  <a:path w="15412" h="12030" extrusionOk="0">
                    <a:moveTo>
                      <a:pt x="6574" y="0"/>
                    </a:moveTo>
                    <a:cubicBezTo>
                      <a:pt x="4353" y="0"/>
                      <a:pt x="2360" y="989"/>
                      <a:pt x="1435" y="2796"/>
                    </a:cubicBezTo>
                    <a:cubicBezTo>
                      <a:pt x="1" y="5598"/>
                      <a:pt x="1635" y="9301"/>
                      <a:pt x="5104" y="11102"/>
                    </a:cubicBezTo>
                    <a:cubicBezTo>
                      <a:pt x="6324" y="11730"/>
                      <a:pt x="7616" y="12029"/>
                      <a:pt x="8838" y="12029"/>
                    </a:cubicBezTo>
                    <a:cubicBezTo>
                      <a:pt x="11059" y="12029"/>
                      <a:pt x="13052" y="11041"/>
                      <a:pt x="13977" y="9234"/>
                    </a:cubicBezTo>
                    <a:cubicBezTo>
                      <a:pt x="15412" y="6432"/>
                      <a:pt x="13777" y="2729"/>
                      <a:pt x="10308" y="928"/>
                    </a:cubicBezTo>
                    <a:cubicBezTo>
                      <a:pt x="9088" y="300"/>
                      <a:pt x="7796" y="0"/>
                      <a:pt x="6574" y="0"/>
                    </a:cubicBezTo>
                    <a:close/>
                  </a:path>
                </a:pathLst>
              </a:custGeom>
              <a:solidFill>
                <a:srgbClr val="4B8E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38"/>
              <p:cNvSpPr/>
              <p:nvPr/>
            </p:nvSpPr>
            <p:spPr>
              <a:xfrm>
                <a:off x="3420125" y="3986925"/>
                <a:ext cx="350275" cy="273700"/>
              </a:xfrm>
              <a:custGeom>
                <a:avLst/>
                <a:gdLst/>
                <a:ahLst/>
                <a:cxnLst/>
                <a:rect l="l" t="t" r="r" b="b"/>
                <a:pathLst>
                  <a:path w="14011" h="10948" extrusionOk="0">
                    <a:moveTo>
                      <a:pt x="5943" y="280"/>
                    </a:moveTo>
                    <a:cubicBezTo>
                      <a:pt x="6399" y="280"/>
                      <a:pt x="6867" y="327"/>
                      <a:pt x="7339" y="422"/>
                    </a:cubicBezTo>
                    <a:cubicBezTo>
                      <a:pt x="8006" y="522"/>
                      <a:pt x="8640" y="756"/>
                      <a:pt x="9240" y="1089"/>
                    </a:cubicBezTo>
                    <a:cubicBezTo>
                      <a:pt x="12275" y="2624"/>
                      <a:pt x="13710" y="5860"/>
                      <a:pt x="12476" y="8295"/>
                    </a:cubicBezTo>
                    <a:cubicBezTo>
                      <a:pt x="11662" y="9836"/>
                      <a:pt x="9942" y="10690"/>
                      <a:pt x="8020" y="10690"/>
                    </a:cubicBezTo>
                    <a:cubicBezTo>
                      <a:pt x="6948" y="10690"/>
                      <a:pt x="5812" y="10424"/>
                      <a:pt x="4737" y="9862"/>
                    </a:cubicBezTo>
                    <a:cubicBezTo>
                      <a:pt x="1701" y="8328"/>
                      <a:pt x="300" y="5092"/>
                      <a:pt x="1534" y="2657"/>
                    </a:cubicBezTo>
                    <a:cubicBezTo>
                      <a:pt x="2317" y="1119"/>
                      <a:pt x="4016" y="280"/>
                      <a:pt x="5943" y="280"/>
                    </a:cubicBezTo>
                    <a:close/>
                    <a:moveTo>
                      <a:pt x="5989" y="1"/>
                    </a:moveTo>
                    <a:cubicBezTo>
                      <a:pt x="3974" y="1"/>
                      <a:pt x="2174" y="887"/>
                      <a:pt x="1334" y="2524"/>
                    </a:cubicBezTo>
                    <a:cubicBezTo>
                      <a:pt x="0" y="5092"/>
                      <a:pt x="1501" y="8461"/>
                      <a:pt x="4637" y="10096"/>
                    </a:cubicBezTo>
                    <a:cubicBezTo>
                      <a:pt x="5237" y="10429"/>
                      <a:pt x="5904" y="10663"/>
                      <a:pt x="6571" y="10796"/>
                    </a:cubicBezTo>
                    <a:cubicBezTo>
                      <a:pt x="7058" y="10897"/>
                      <a:pt x="7542" y="10947"/>
                      <a:pt x="8014" y="10947"/>
                    </a:cubicBezTo>
                    <a:cubicBezTo>
                      <a:pt x="10035" y="10947"/>
                      <a:pt x="11838" y="10038"/>
                      <a:pt x="12676" y="8361"/>
                    </a:cubicBezTo>
                    <a:cubicBezTo>
                      <a:pt x="14010" y="5826"/>
                      <a:pt x="12509" y="2457"/>
                      <a:pt x="9373" y="823"/>
                    </a:cubicBezTo>
                    <a:cubicBezTo>
                      <a:pt x="8263" y="267"/>
                      <a:pt x="7093" y="1"/>
                      <a:pt x="598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38"/>
              <p:cNvSpPr/>
              <p:nvPr/>
            </p:nvSpPr>
            <p:spPr>
              <a:xfrm>
                <a:off x="3495175" y="4027975"/>
                <a:ext cx="206825" cy="168100"/>
              </a:xfrm>
              <a:custGeom>
                <a:avLst/>
                <a:gdLst/>
                <a:ahLst/>
                <a:cxnLst/>
                <a:rect l="l" t="t" r="r" b="b"/>
                <a:pathLst>
                  <a:path w="8273" h="6724" extrusionOk="0">
                    <a:moveTo>
                      <a:pt x="1635" y="2116"/>
                    </a:moveTo>
                    <a:lnTo>
                      <a:pt x="3036" y="3117"/>
                    </a:lnTo>
                    <a:cubicBezTo>
                      <a:pt x="2802" y="3217"/>
                      <a:pt x="2569" y="3317"/>
                      <a:pt x="2369" y="3350"/>
                    </a:cubicBezTo>
                    <a:cubicBezTo>
                      <a:pt x="2321" y="3358"/>
                      <a:pt x="2274" y="3362"/>
                      <a:pt x="2227" y="3362"/>
                    </a:cubicBezTo>
                    <a:cubicBezTo>
                      <a:pt x="2076" y="3362"/>
                      <a:pt x="1929" y="3319"/>
                      <a:pt x="1801" y="3217"/>
                    </a:cubicBezTo>
                    <a:cubicBezTo>
                      <a:pt x="1635" y="3117"/>
                      <a:pt x="1535" y="2950"/>
                      <a:pt x="1501" y="2716"/>
                    </a:cubicBezTo>
                    <a:cubicBezTo>
                      <a:pt x="1468" y="2550"/>
                      <a:pt x="1501" y="2350"/>
                      <a:pt x="1635" y="2116"/>
                    </a:cubicBezTo>
                    <a:close/>
                    <a:moveTo>
                      <a:pt x="5848" y="2872"/>
                    </a:moveTo>
                    <a:cubicBezTo>
                      <a:pt x="6021" y="2872"/>
                      <a:pt x="6216" y="2921"/>
                      <a:pt x="6371" y="3050"/>
                    </a:cubicBezTo>
                    <a:cubicBezTo>
                      <a:pt x="6638" y="3217"/>
                      <a:pt x="6738" y="3384"/>
                      <a:pt x="6738" y="3650"/>
                    </a:cubicBezTo>
                    <a:cubicBezTo>
                      <a:pt x="6805" y="3851"/>
                      <a:pt x="6738" y="4117"/>
                      <a:pt x="6638" y="4351"/>
                    </a:cubicBezTo>
                    <a:lnTo>
                      <a:pt x="4970" y="3183"/>
                    </a:lnTo>
                    <a:cubicBezTo>
                      <a:pt x="5204" y="3017"/>
                      <a:pt x="5471" y="2950"/>
                      <a:pt x="5704" y="2883"/>
                    </a:cubicBezTo>
                    <a:cubicBezTo>
                      <a:pt x="5749" y="2876"/>
                      <a:pt x="5798" y="2872"/>
                      <a:pt x="5848" y="2872"/>
                    </a:cubicBezTo>
                    <a:close/>
                    <a:moveTo>
                      <a:pt x="3008" y="1"/>
                    </a:moveTo>
                    <a:cubicBezTo>
                      <a:pt x="2939" y="1"/>
                      <a:pt x="2871" y="5"/>
                      <a:pt x="2802" y="15"/>
                    </a:cubicBezTo>
                    <a:cubicBezTo>
                      <a:pt x="2535" y="15"/>
                      <a:pt x="2268" y="115"/>
                      <a:pt x="2035" y="215"/>
                    </a:cubicBezTo>
                    <a:cubicBezTo>
                      <a:pt x="1835" y="348"/>
                      <a:pt x="1568" y="515"/>
                      <a:pt x="1368" y="715"/>
                    </a:cubicBezTo>
                    <a:lnTo>
                      <a:pt x="567" y="181"/>
                    </a:lnTo>
                    <a:lnTo>
                      <a:pt x="0" y="1015"/>
                    </a:lnTo>
                    <a:lnTo>
                      <a:pt x="767" y="1549"/>
                    </a:lnTo>
                    <a:cubicBezTo>
                      <a:pt x="501" y="2116"/>
                      <a:pt x="367" y="2650"/>
                      <a:pt x="434" y="3117"/>
                    </a:cubicBezTo>
                    <a:cubicBezTo>
                      <a:pt x="534" y="3617"/>
                      <a:pt x="767" y="3951"/>
                      <a:pt x="1168" y="4218"/>
                    </a:cubicBezTo>
                    <a:cubicBezTo>
                      <a:pt x="1401" y="4384"/>
                      <a:pt x="1668" y="4518"/>
                      <a:pt x="1902" y="4551"/>
                    </a:cubicBezTo>
                    <a:cubicBezTo>
                      <a:pt x="2035" y="4584"/>
                      <a:pt x="2160" y="4601"/>
                      <a:pt x="2285" y="4601"/>
                    </a:cubicBezTo>
                    <a:cubicBezTo>
                      <a:pt x="2410" y="4601"/>
                      <a:pt x="2535" y="4584"/>
                      <a:pt x="2669" y="4551"/>
                    </a:cubicBezTo>
                    <a:cubicBezTo>
                      <a:pt x="2902" y="4484"/>
                      <a:pt x="3102" y="4384"/>
                      <a:pt x="3369" y="4284"/>
                    </a:cubicBezTo>
                    <a:cubicBezTo>
                      <a:pt x="3569" y="4151"/>
                      <a:pt x="3836" y="3984"/>
                      <a:pt x="4036" y="3851"/>
                    </a:cubicBezTo>
                    <a:lnTo>
                      <a:pt x="6038" y="5285"/>
                    </a:lnTo>
                    <a:cubicBezTo>
                      <a:pt x="5769" y="5515"/>
                      <a:pt x="5467" y="5624"/>
                      <a:pt x="5132" y="5624"/>
                    </a:cubicBezTo>
                    <a:cubicBezTo>
                      <a:pt x="4885" y="5624"/>
                      <a:pt x="4620" y="5565"/>
                      <a:pt x="4337" y="5452"/>
                    </a:cubicBezTo>
                    <a:lnTo>
                      <a:pt x="3836" y="6386"/>
                    </a:lnTo>
                    <a:cubicBezTo>
                      <a:pt x="4212" y="6611"/>
                      <a:pt x="4606" y="6724"/>
                      <a:pt x="5004" y="6724"/>
                    </a:cubicBezTo>
                    <a:cubicBezTo>
                      <a:pt x="5137" y="6724"/>
                      <a:pt x="5271" y="6711"/>
                      <a:pt x="5404" y="6686"/>
                    </a:cubicBezTo>
                    <a:cubicBezTo>
                      <a:pt x="5971" y="6553"/>
                      <a:pt x="6405" y="6319"/>
                      <a:pt x="6872" y="5819"/>
                    </a:cubicBezTo>
                    <a:lnTo>
                      <a:pt x="7706" y="6386"/>
                    </a:lnTo>
                    <a:lnTo>
                      <a:pt x="8273" y="5552"/>
                    </a:lnTo>
                    <a:lnTo>
                      <a:pt x="7506" y="5018"/>
                    </a:lnTo>
                    <a:cubicBezTo>
                      <a:pt x="7606" y="4718"/>
                      <a:pt x="7739" y="4451"/>
                      <a:pt x="7772" y="4151"/>
                    </a:cubicBezTo>
                    <a:cubicBezTo>
                      <a:pt x="7839" y="3851"/>
                      <a:pt x="7839" y="3617"/>
                      <a:pt x="7772" y="3350"/>
                    </a:cubicBezTo>
                    <a:cubicBezTo>
                      <a:pt x="7739" y="3117"/>
                      <a:pt x="7672" y="2883"/>
                      <a:pt x="7539" y="2683"/>
                    </a:cubicBezTo>
                    <a:cubicBezTo>
                      <a:pt x="7405" y="2516"/>
                      <a:pt x="7239" y="2316"/>
                      <a:pt x="7039" y="2183"/>
                    </a:cubicBezTo>
                    <a:cubicBezTo>
                      <a:pt x="6738" y="1983"/>
                      <a:pt x="6505" y="1849"/>
                      <a:pt x="6205" y="1816"/>
                    </a:cubicBezTo>
                    <a:cubicBezTo>
                      <a:pt x="6126" y="1806"/>
                      <a:pt x="6048" y="1802"/>
                      <a:pt x="5970" y="1802"/>
                    </a:cubicBezTo>
                    <a:cubicBezTo>
                      <a:pt x="5781" y="1802"/>
                      <a:pt x="5593" y="1826"/>
                      <a:pt x="5404" y="1849"/>
                    </a:cubicBezTo>
                    <a:cubicBezTo>
                      <a:pt x="5171" y="1949"/>
                      <a:pt x="4904" y="2016"/>
                      <a:pt x="4670" y="2149"/>
                    </a:cubicBezTo>
                    <a:cubicBezTo>
                      <a:pt x="4403" y="2283"/>
                      <a:pt x="4170" y="2383"/>
                      <a:pt x="3936" y="2550"/>
                    </a:cubicBezTo>
                    <a:lnTo>
                      <a:pt x="2235" y="1349"/>
                    </a:lnTo>
                    <a:cubicBezTo>
                      <a:pt x="2464" y="1190"/>
                      <a:pt x="2711" y="1106"/>
                      <a:pt x="2972" y="1106"/>
                    </a:cubicBezTo>
                    <a:cubicBezTo>
                      <a:pt x="3206" y="1106"/>
                      <a:pt x="3451" y="1174"/>
                      <a:pt x="3703" y="1315"/>
                    </a:cubicBezTo>
                    <a:lnTo>
                      <a:pt x="4237" y="348"/>
                    </a:lnTo>
                    <a:cubicBezTo>
                      <a:pt x="4003" y="215"/>
                      <a:pt x="3803" y="115"/>
                      <a:pt x="3536" y="48"/>
                    </a:cubicBezTo>
                    <a:cubicBezTo>
                      <a:pt x="3347" y="24"/>
                      <a:pt x="3175" y="1"/>
                      <a:pt x="300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8" name="Google Shape;598;p38"/>
            <p:cNvGrpSpPr/>
            <p:nvPr/>
          </p:nvGrpSpPr>
          <p:grpSpPr>
            <a:xfrm>
              <a:off x="5811117" y="2088569"/>
              <a:ext cx="1867395" cy="2662812"/>
              <a:chOff x="5811117" y="2088569"/>
              <a:chExt cx="1867395" cy="2662812"/>
            </a:xfrm>
          </p:grpSpPr>
          <p:grpSp>
            <p:nvGrpSpPr>
              <p:cNvPr id="599" name="Google Shape;599;p38"/>
              <p:cNvGrpSpPr/>
              <p:nvPr/>
            </p:nvGrpSpPr>
            <p:grpSpPr>
              <a:xfrm>
                <a:off x="5811117" y="2088569"/>
                <a:ext cx="1867395" cy="2662812"/>
                <a:chOff x="2040800" y="2586750"/>
                <a:chExt cx="1530275" cy="2182275"/>
              </a:xfrm>
            </p:grpSpPr>
            <p:sp>
              <p:nvSpPr>
                <p:cNvPr id="600" name="Google Shape;600;p38"/>
                <p:cNvSpPr/>
                <p:nvPr/>
              </p:nvSpPr>
              <p:spPr>
                <a:xfrm>
                  <a:off x="2040800" y="2586750"/>
                  <a:ext cx="1530275" cy="2182275"/>
                </a:xfrm>
                <a:custGeom>
                  <a:avLst/>
                  <a:gdLst/>
                  <a:ahLst/>
                  <a:cxnLst/>
                  <a:rect l="l" t="t" r="r" b="b"/>
                  <a:pathLst>
                    <a:path w="61211" h="87291" extrusionOk="0">
                      <a:moveTo>
                        <a:pt x="30843" y="0"/>
                      </a:moveTo>
                      <a:cubicBezTo>
                        <a:pt x="30043" y="0"/>
                        <a:pt x="29293" y="545"/>
                        <a:pt x="28721" y="1090"/>
                      </a:cubicBezTo>
                      <a:cubicBezTo>
                        <a:pt x="26152" y="3491"/>
                        <a:pt x="24585" y="7027"/>
                        <a:pt x="21482" y="8662"/>
                      </a:cubicBezTo>
                      <a:cubicBezTo>
                        <a:pt x="21349" y="7494"/>
                        <a:pt x="21816" y="6360"/>
                        <a:pt x="21983" y="5193"/>
                      </a:cubicBezTo>
                      <a:cubicBezTo>
                        <a:pt x="22238" y="3376"/>
                        <a:pt x="20984" y="1874"/>
                        <a:pt x="19407" y="1874"/>
                      </a:cubicBezTo>
                      <a:cubicBezTo>
                        <a:pt x="18928" y="1874"/>
                        <a:pt x="18419" y="2013"/>
                        <a:pt x="17913" y="2324"/>
                      </a:cubicBezTo>
                      <a:cubicBezTo>
                        <a:pt x="16579" y="3158"/>
                        <a:pt x="15712" y="4826"/>
                        <a:pt x="15511" y="6360"/>
                      </a:cubicBezTo>
                      <a:cubicBezTo>
                        <a:pt x="15411" y="7194"/>
                        <a:pt x="15411" y="8028"/>
                        <a:pt x="14677" y="8528"/>
                      </a:cubicBezTo>
                      <a:cubicBezTo>
                        <a:pt x="14010" y="8962"/>
                        <a:pt x="13143" y="9029"/>
                        <a:pt x="12409" y="9329"/>
                      </a:cubicBezTo>
                      <a:cubicBezTo>
                        <a:pt x="12209" y="9429"/>
                        <a:pt x="11909" y="9496"/>
                        <a:pt x="11842" y="9763"/>
                      </a:cubicBezTo>
                      <a:cubicBezTo>
                        <a:pt x="11742" y="9963"/>
                        <a:pt x="11842" y="10263"/>
                        <a:pt x="11976" y="10496"/>
                      </a:cubicBezTo>
                      <a:cubicBezTo>
                        <a:pt x="12876" y="12364"/>
                        <a:pt x="22983" y="17868"/>
                        <a:pt x="24918" y="22805"/>
                      </a:cubicBezTo>
                      <a:lnTo>
                        <a:pt x="22750" y="23873"/>
                      </a:lnTo>
                      <a:cubicBezTo>
                        <a:pt x="15044" y="29110"/>
                        <a:pt x="8840" y="36615"/>
                        <a:pt x="5071" y="45288"/>
                      </a:cubicBezTo>
                      <a:cubicBezTo>
                        <a:pt x="1335" y="53961"/>
                        <a:pt x="0" y="63768"/>
                        <a:pt x="1335" y="73141"/>
                      </a:cubicBezTo>
                      <a:cubicBezTo>
                        <a:pt x="1568" y="74976"/>
                        <a:pt x="1968" y="76710"/>
                        <a:pt x="2302" y="78512"/>
                      </a:cubicBezTo>
                      <a:cubicBezTo>
                        <a:pt x="2669" y="80447"/>
                        <a:pt x="2836" y="82848"/>
                        <a:pt x="1201" y="83849"/>
                      </a:cubicBezTo>
                      <a:cubicBezTo>
                        <a:pt x="1824" y="84305"/>
                        <a:pt x="2532" y="84449"/>
                        <a:pt x="3284" y="84449"/>
                      </a:cubicBezTo>
                      <a:cubicBezTo>
                        <a:pt x="4588" y="84449"/>
                        <a:pt x="6026" y="84015"/>
                        <a:pt x="7385" y="84015"/>
                      </a:cubicBezTo>
                      <a:cubicBezTo>
                        <a:pt x="7594" y="84015"/>
                        <a:pt x="7801" y="84025"/>
                        <a:pt x="8006" y="84049"/>
                      </a:cubicBezTo>
                      <a:cubicBezTo>
                        <a:pt x="8933" y="84169"/>
                        <a:pt x="9994" y="84985"/>
                        <a:pt x="10924" y="84985"/>
                      </a:cubicBezTo>
                      <a:cubicBezTo>
                        <a:pt x="11032" y="84985"/>
                        <a:pt x="11138" y="84974"/>
                        <a:pt x="11242" y="84950"/>
                      </a:cubicBezTo>
                      <a:cubicBezTo>
                        <a:pt x="11537" y="84871"/>
                        <a:pt x="11855" y="84837"/>
                        <a:pt x="12188" y="84837"/>
                      </a:cubicBezTo>
                      <a:cubicBezTo>
                        <a:pt x="14259" y="84837"/>
                        <a:pt x="16937" y="86168"/>
                        <a:pt x="18747" y="86484"/>
                      </a:cubicBezTo>
                      <a:cubicBezTo>
                        <a:pt x="21582" y="86985"/>
                        <a:pt x="24518" y="87218"/>
                        <a:pt x="27387" y="87285"/>
                      </a:cubicBezTo>
                      <a:cubicBezTo>
                        <a:pt x="27698" y="87288"/>
                        <a:pt x="28009" y="87290"/>
                        <a:pt x="28320" y="87290"/>
                      </a:cubicBezTo>
                      <a:cubicBezTo>
                        <a:pt x="33773" y="87290"/>
                        <a:pt x="39169" y="86750"/>
                        <a:pt x="44565" y="86151"/>
                      </a:cubicBezTo>
                      <a:cubicBezTo>
                        <a:pt x="46433" y="85984"/>
                        <a:pt x="48335" y="85784"/>
                        <a:pt x="50069" y="85117"/>
                      </a:cubicBezTo>
                      <a:cubicBezTo>
                        <a:pt x="51103" y="84716"/>
                        <a:pt x="52104" y="84183"/>
                        <a:pt x="53205" y="84049"/>
                      </a:cubicBezTo>
                      <a:cubicBezTo>
                        <a:pt x="53405" y="84026"/>
                        <a:pt x="53608" y="84016"/>
                        <a:pt x="53812" y="84016"/>
                      </a:cubicBezTo>
                      <a:cubicBezTo>
                        <a:pt x="55172" y="84016"/>
                        <a:pt x="56604" y="84464"/>
                        <a:pt x="57912" y="84464"/>
                      </a:cubicBezTo>
                      <a:cubicBezTo>
                        <a:pt x="58664" y="84464"/>
                        <a:pt x="59376" y="84316"/>
                        <a:pt x="60010" y="83849"/>
                      </a:cubicBezTo>
                      <a:cubicBezTo>
                        <a:pt x="58375" y="82848"/>
                        <a:pt x="58542" y="80447"/>
                        <a:pt x="58909" y="78512"/>
                      </a:cubicBezTo>
                      <a:cubicBezTo>
                        <a:pt x="59243" y="76710"/>
                        <a:pt x="59643" y="74943"/>
                        <a:pt x="59876" y="73141"/>
                      </a:cubicBezTo>
                      <a:cubicBezTo>
                        <a:pt x="61211" y="63701"/>
                        <a:pt x="60410" y="53694"/>
                        <a:pt x="56140" y="45288"/>
                      </a:cubicBezTo>
                      <a:cubicBezTo>
                        <a:pt x="48735" y="30878"/>
                        <a:pt x="35893" y="23906"/>
                        <a:pt x="35893" y="23839"/>
                      </a:cubicBezTo>
                      <a:cubicBezTo>
                        <a:pt x="35059" y="21104"/>
                        <a:pt x="37093" y="18302"/>
                        <a:pt x="39095" y="16234"/>
                      </a:cubicBezTo>
                      <a:cubicBezTo>
                        <a:pt x="41663" y="13565"/>
                        <a:pt x="44365" y="10997"/>
                        <a:pt x="47234" y="8662"/>
                      </a:cubicBezTo>
                      <a:cubicBezTo>
                        <a:pt x="46856" y="8463"/>
                        <a:pt x="46468" y="8384"/>
                        <a:pt x="46072" y="8384"/>
                      </a:cubicBezTo>
                      <a:cubicBezTo>
                        <a:pt x="44513" y="8384"/>
                        <a:pt x="42835" y="9613"/>
                        <a:pt x="41166" y="9613"/>
                      </a:cubicBezTo>
                      <a:cubicBezTo>
                        <a:pt x="41054" y="9613"/>
                        <a:pt x="40942" y="9608"/>
                        <a:pt x="40829" y="9596"/>
                      </a:cubicBezTo>
                      <a:cubicBezTo>
                        <a:pt x="39996" y="9496"/>
                        <a:pt x="39195" y="8995"/>
                        <a:pt x="38494" y="8495"/>
                      </a:cubicBezTo>
                      <a:cubicBezTo>
                        <a:pt x="36159" y="6794"/>
                        <a:pt x="34225" y="4492"/>
                        <a:pt x="32924" y="1890"/>
                      </a:cubicBezTo>
                      <a:cubicBezTo>
                        <a:pt x="32557" y="1123"/>
                        <a:pt x="32257" y="356"/>
                        <a:pt x="31389" y="89"/>
                      </a:cubicBezTo>
                      <a:cubicBezTo>
                        <a:pt x="31206" y="28"/>
                        <a:pt x="31023" y="0"/>
                        <a:pt x="3084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38"/>
                <p:cNvSpPr/>
                <p:nvPr/>
              </p:nvSpPr>
              <p:spPr>
                <a:xfrm>
                  <a:off x="2335175" y="2809950"/>
                  <a:ext cx="342775" cy="342775"/>
                </a:xfrm>
                <a:custGeom>
                  <a:avLst/>
                  <a:gdLst/>
                  <a:ahLst/>
                  <a:cxnLst/>
                  <a:rect l="l" t="t" r="r" b="b"/>
                  <a:pathLst>
                    <a:path w="13711" h="13711" extrusionOk="0">
                      <a:moveTo>
                        <a:pt x="2002" y="1"/>
                      </a:moveTo>
                      <a:lnTo>
                        <a:pt x="2002" y="1"/>
                      </a:lnTo>
                      <a:cubicBezTo>
                        <a:pt x="1535" y="134"/>
                        <a:pt x="1101" y="234"/>
                        <a:pt x="701" y="368"/>
                      </a:cubicBezTo>
                      <a:cubicBezTo>
                        <a:pt x="434" y="468"/>
                        <a:pt x="201" y="568"/>
                        <a:pt x="100" y="801"/>
                      </a:cubicBezTo>
                      <a:cubicBezTo>
                        <a:pt x="0" y="1035"/>
                        <a:pt x="100" y="1335"/>
                        <a:pt x="234" y="1535"/>
                      </a:cubicBezTo>
                      <a:cubicBezTo>
                        <a:pt x="1101" y="3470"/>
                        <a:pt x="10908" y="8807"/>
                        <a:pt x="13076" y="13710"/>
                      </a:cubicBezTo>
                      <a:cubicBezTo>
                        <a:pt x="13277" y="13644"/>
                        <a:pt x="13477" y="13577"/>
                        <a:pt x="13710" y="13510"/>
                      </a:cubicBezTo>
                      <a:cubicBezTo>
                        <a:pt x="13677" y="13344"/>
                        <a:pt x="13677" y="13177"/>
                        <a:pt x="13610" y="13010"/>
                      </a:cubicBezTo>
                      <a:cubicBezTo>
                        <a:pt x="13543" y="12510"/>
                        <a:pt x="13243" y="11876"/>
                        <a:pt x="13010" y="11476"/>
                      </a:cubicBezTo>
                      <a:cubicBezTo>
                        <a:pt x="12409" y="10375"/>
                        <a:pt x="11575" y="9407"/>
                        <a:pt x="10675" y="8573"/>
                      </a:cubicBezTo>
                      <a:cubicBezTo>
                        <a:pt x="9040" y="7072"/>
                        <a:pt x="7172" y="5705"/>
                        <a:pt x="5271" y="4504"/>
                      </a:cubicBezTo>
                      <a:cubicBezTo>
                        <a:pt x="4070" y="3737"/>
                        <a:pt x="2035" y="3070"/>
                        <a:pt x="1368" y="1735"/>
                      </a:cubicBezTo>
                      <a:cubicBezTo>
                        <a:pt x="934" y="901"/>
                        <a:pt x="1435" y="468"/>
                        <a:pt x="20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38"/>
                <p:cNvSpPr/>
                <p:nvPr/>
              </p:nvSpPr>
              <p:spPr>
                <a:xfrm>
                  <a:off x="2757600" y="2587575"/>
                  <a:ext cx="105850" cy="602675"/>
                </a:xfrm>
                <a:custGeom>
                  <a:avLst/>
                  <a:gdLst/>
                  <a:ahLst/>
                  <a:cxnLst/>
                  <a:rect l="l" t="t" r="r" b="b"/>
                  <a:pathLst>
                    <a:path w="4234" h="24107" extrusionOk="0">
                      <a:moveTo>
                        <a:pt x="2138" y="1"/>
                      </a:moveTo>
                      <a:cubicBezTo>
                        <a:pt x="1337" y="1"/>
                        <a:pt x="587" y="545"/>
                        <a:pt x="15" y="1090"/>
                      </a:cubicBezTo>
                      <a:cubicBezTo>
                        <a:pt x="5" y="1101"/>
                        <a:pt x="1" y="1105"/>
                        <a:pt x="2" y="1105"/>
                      </a:cubicBezTo>
                      <a:cubicBezTo>
                        <a:pt x="18" y="1105"/>
                        <a:pt x="592" y="636"/>
                        <a:pt x="1017" y="636"/>
                      </a:cubicBezTo>
                      <a:cubicBezTo>
                        <a:pt x="1226" y="636"/>
                        <a:pt x="1398" y="750"/>
                        <a:pt x="1450" y="1090"/>
                      </a:cubicBezTo>
                      <a:cubicBezTo>
                        <a:pt x="1717" y="2725"/>
                        <a:pt x="1316" y="12598"/>
                        <a:pt x="1483" y="24107"/>
                      </a:cubicBezTo>
                      <a:cubicBezTo>
                        <a:pt x="2150" y="8062"/>
                        <a:pt x="2951" y="1924"/>
                        <a:pt x="2984" y="1424"/>
                      </a:cubicBezTo>
                      <a:cubicBezTo>
                        <a:pt x="2984" y="952"/>
                        <a:pt x="3080" y="783"/>
                        <a:pt x="3219" y="783"/>
                      </a:cubicBezTo>
                      <a:cubicBezTo>
                        <a:pt x="3577" y="783"/>
                        <a:pt x="4222" y="1921"/>
                        <a:pt x="4232" y="1921"/>
                      </a:cubicBezTo>
                      <a:cubicBezTo>
                        <a:pt x="4233" y="1921"/>
                        <a:pt x="4229" y="1911"/>
                        <a:pt x="4218" y="1891"/>
                      </a:cubicBezTo>
                      <a:cubicBezTo>
                        <a:pt x="3852" y="1123"/>
                        <a:pt x="3551" y="356"/>
                        <a:pt x="2684" y="89"/>
                      </a:cubicBezTo>
                      <a:cubicBezTo>
                        <a:pt x="2500" y="28"/>
                        <a:pt x="2318" y="1"/>
                        <a:pt x="2138" y="1"/>
                      </a:cubicBezTo>
                      <a:close/>
                    </a:path>
                  </a:pathLst>
                </a:custGeom>
                <a:solidFill>
                  <a:srgbClr val="2F97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38"/>
                <p:cNvSpPr/>
                <p:nvPr/>
              </p:nvSpPr>
              <p:spPr>
                <a:xfrm>
                  <a:off x="2887225" y="2796250"/>
                  <a:ext cx="333600" cy="379000"/>
                </a:xfrm>
                <a:custGeom>
                  <a:avLst/>
                  <a:gdLst/>
                  <a:ahLst/>
                  <a:cxnLst/>
                  <a:rect l="l" t="t" r="r" b="b"/>
                  <a:pathLst>
                    <a:path w="13344" h="15160" extrusionOk="0">
                      <a:moveTo>
                        <a:pt x="12213" y="1"/>
                      </a:moveTo>
                      <a:cubicBezTo>
                        <a:pt x="10686" y="1"/>
                        <a:pt x="8980" y="1229"/>
                        <a:pt x="7301" y="1229"/>
                      </a:cubicBezTo>
                      <a:cubicBezTo>
                        <a:pt x="7202" y="1229"/>
                        <a:pt x="7104" y="1225"/>
                        <a:pt x="7006" y="1216"/>
                      </a:cubicBezTo>
                      <a:cubicBezTo>
                        <a:pt x="4804" y="3184"/>
                        <a:pt x="2669" y="5385"/>
                        <a:pt x="1368" y="8054"/>
                      </a:cubicBezTo>
                      <a:cubicBezTo>
                        <a:pt x="601" y="9755"/>
                        <a:pt x="1" y="11957"/>
                        <a:pt x="635" y="13825"/>
                      </a:cubicBezTo>
                      <a:cubicBezTo>
                        <a:pt x="868" y="14559"/>
                        <a:pt x="1335" y="14926"/>
                        <a:pt x="1902" y="15159"/>
                      </a:cubicBezTo>
                      <a:cubicBezTo>
                        <a:pt x="1302" y="12491"/>
                        <a:pt x="3236" y="9822"/>
                        <a:pt x="5205" y="7821"/>
                      </a:cubicBezTo>
                      <a:cubicBezTo>
                        <a:pt x="7740" y="5152"/>
                        <a:pt x="10508" y="2617"/>
                        <a:pt x="13344" y="282"/>
                      </a:cubicBezTo>
                      <a:cubicBezTo>
                        <a:pt x="12981" y="81"/>
                        <a:pt x="12603" y="1"/>
                        <a:pt x="1221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38"/>
                <p:cNvSpPr/>
                <p:nvPr/>
              </p:nvSpPr>
              <p:spPr>
                <a:xfrm>
                  <a:off x="2428575" y="2633600"/>
                  <a:ext cx="291900" cy="537475"/>
                </a:xfrm>
                <a:custGeom>
                  <a:avLst/>
                  <a:gdLst/>
                  <a:ahLst/>
                  <a:cxnLst/>
                  <a:rect l="l" t="t" r="r" b="b"/>
                  <a:pathLst>
                    <a:path w="11676" h="21499" extrusionOk="0">
                      <a:moveTo>
                        <a:pt x="3938" y="0"/>
                      </a:moveTo>
                      <a:cubicBezTo>
                        <a:pt x="3460" y="0"/>
                        <a:pt x="2949" y="139"/>
                        <a:pt x="2435" y="450"/>
                      </a:cubicBezTo>
                      <a:cubicBezTo>
                        <a:pt x="1101" y="1284"/>
                        <a:pt x="167" y="2952"/>
                        <a:pt x="0" y="4486"/>
                      </a:cubicBezTo>
                      <a:cubicBezTo>
                        <a:pt x="0" y="4496"/>
                        <a:pt x="1" y="4501"/>
                        <a:pt x="3" y="4501"/>
                      </a:cubicBezTo>
                      <a:cubicBezTo>
                        <a:pt x="11" y="4501"/>
                        <a:pt x="44" y="4351"/>
                        <a:pt x="100" y="4153"/>
                      </a:cubicBezTo>
                      <a:cubicBezTo>
                        <a:pt x="234" y="3702"/>
                        <a:pt x="634" y="3477"/>
                        <a:pt x="1034" y="3477"/>
                      </a:cubicBezTo>
                      <a:cubicBezTo>
                        <a:pt x="1435" y="3477"/>
                        <a:pt x="1835" y="3702"/>
                        <a:pt x="1968" y="4153"/>
                      </a:cubicBezTo>
                      <a:cubicBezTo>
                        <a:pt x="4103" y="11458"/>
                        <a:pt x="11308" y="21031"/>
                        <a:pt x="11675" y="21498"/>
                      </a:cubicBezTo>
                      <a:cubicBezTo>
                        <a:pt x="11675" y="21465"/>
                        <a:pt x="6305" y="10891"/>
                        <a:pt x="5971" y="6788"/>
                      </a:cubicBezTo>
                      <a:cubicBezTo>
                        <a:pt x="5871" y="5620"/>
                        <a:pt x="6305" y="4486"/>
                        <a:pt x="6472" y="3319"/>
                      </a:cubicBezTo>
                      <a:cubicBezTo>
                        <a:pt x="6727" y="1502"/>
                        <a:pt x="5512" y="0"/>
                        <a:pt x="3938" y="0"/>
                      </a:cubicBezTo>
                      <a:close/>
                    </a:path>
                  </a:pathLst>
                </a:custGeom>
                <a:solidFill>
                  <a:srgbClr val="2F97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38"/>
                <p:cNvSpPr/>
                <p:nvPr/>
              </p:nvSpPr>
              <p:spPr>
                <a:xfrm>
                  <a:off x="2611200" y="3125825"/>
                  <a:ext cx="345275" cy="76925"/>
                </a:xfrm>
                <a:custGeom>
                  <a:avLst/>
                  <a:gdLst/>
                  <a:ahLst/>
                  <a:cxnLst/>
                  <a:rect l="l" t="t" r="r" b="b"/>
                  <a:pathLst>
                    <a:path w="13811" h="3077" extrusionOk="0">
                      <a:moveTo>
                        <a:pt x="12815" y="0"/>
                      </a:moveTo>
                      <a:cubicBezTo>
                        <a:pt x="12757" y="0"/>
                        <a:pt x="12699" y="13"/>
                        <a:pt x="12643" y="41"/>
                      </a:cubicBezTo>
                      <a:cubicBezTo>
                        <a:pt x="10842" y="742"/>
                        <a:pt x="8874" y="1042"/>
                        <a:pt x="6906" y="1042"/>
                      </a:cubicBezTo>
                      <a:cubicBezTo>
                        <a:pt x="4971" y="1042"/>
                        <a:pt x="2969" y="775"/>
                        <a:pt x="1168" y="141"/>
                      </a:cubicBezTo>
                      <a:cubicBezTo>
                        <a:pt x="1123" y="130"/>
                        <a:pt x="1079" y="125"/>
                        <a:pt x="1035" y="125"/>
                      </a:cubicBezTo>
                      <a:cubicBezTo>
                        <a:pt x="688" y="125"/>
                        <a:pt x="378" y="461"/>
                        <a:pt x="201" y="875"/>
                      </a:cubicBezTo>
                      <a:cubicBezTo>
                        <a:pt x="1" y="1309"/>
                        <a:pt x="34" y="1876"/>
                        <a:pt x="434" y="2076"/>
                      </a:cubicBezTo>
                      <a:cubicBezTo>
                        <a:pt x="2569" y="2810"/>
                        <a:pt x="4737" y="3077"/>
                        <a:pt x="6906" y="3077"/>
                      </a:cubicBezTo>
                      <a:cubicBezTo>
                        <a:pt x="9074" y="3044"/>
                        <a:pt x="11242" y="2743"/>
                        <a:pt x="13343" y="1909"/>
                      </a:cubicBezTo>
                      <a:cubicBezTo>
                        <a:pt x="13744" y="1709"/>
                        <a:pt x="13810" y="1176"/>
                        <a:pt x="13577" y="709"/>
                      </a:cubicBezTo>
                      <a:cubicBezTo>
                        <a:pt x="13410" y="320"/>
                        <a:pt x="13105" y="0"/>
                        <a:pt x="1281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6" name="Google Shape;606;p38"/>
              <p:cNvSpPr/>
              <p:nvPr/>
            </p:nvSpPr>
            <p:spPr>
              <a:xfrm>
                <a:off x="6516578" y="3491660"/>
                <a:ext cx="456473" cy="596035"/>
              </a:xfrm>
              <a:custGeom>
                <a:avLst/>
                <a:gdLst/>
                <a:ahLst/>
                <a:cxnLst/>
                <a:rect l="l" t="t" r="r" b="b"/>
                <a:pathLst>
                  <a:path w="27821" h="36327" extrusionOk="0">
                    <a:moveTo>
                      <a:pt x="14311" y="9608"/>
                    </a:moveTo>
                    <a:cubicBezTo>
                      <a:pt x="16512" y="9608"/>
                      <a:pt x="17847" y="10142"/>
                      <a:pt x="18213" y="11276"/>
                    </a:cubicBezTo>
                    <a:cubicBezTo>
                      <a:pt x="18280" y="11543"/>
                      <a:pt x="18347" y="11776"/>
                      <a:pt x="18347" y="12076"/>
                    </a:cubicBezTo>
                    <a:cubicBezTo>
                      <a:pt x="18347" y="12977"/>
                      <a:pt x="18013" y="13644"/>
                      <a:pt x="17346" y="14111"/>
                    </a:cubicBezTo>
                    <a:cubicBezTo>
                      <a:pt x="16679" y="14578"/>
                      <a:pt x="15712" y="14778"/>
                      <a:pt x="14511" y="14778"/>
                    </a:cubicBezTo>
                    <a:lnTo>
                      <a:pt x="11909" y="14778"/>
                    </a:lnTo>
                    <a:lnTo>
                      <a:pt x="11909" y="9608"/>
                    </a:lnTo>
                    <a:close/>
                    <a:moveTo>
                      <a:pt x="14711" y="20449"/>
                    </a:moveTo>
                    <a:cubicBezTo>
                      <a:pt x="16079" y="20449"/>
                      <a:pt x="17146" y="20682"/>
                      <a:pt x="17847" y="21216"/>
                    </a:cubicBezTo>
                    <a:cubicBezTo>
                      <a:pt x="18547" y="21683"/>
                      <a:pt x="18914" y="22450"/>
                      <a:pt x="18914" y="23418"/>
                    </a:cubicBezTo>
                    <a:cubicBezTo>
                      <a:pt x="18914" y="25453"/>
                      <a:pt x="17580" y="26487"/>
                      <a:pt x="14878" y="26487"/>
                    </a:cubicBezTo>
                    <a:lnTo>
                      <a:pt x="11876" y="26487"/>
                    </a:lnTo>
                    <a:lnTo>
                      <a:pt x="11876" y="20449"/>
                    </a:lnTo>
                    <a:close/>
                    <a:moveTo>
                      <a:pt x="6639" y="1"/>
                    </a:moveTo>
                    <a:lnTo>
                      <a:pt x="6639" y="3704"/>
                    </a:lnTo>
                    <a:lnTo>
                      <a:pt x="0" y="3704"/>
                    </a:lnTo>
                    <a:lnTo>
                      <a:pt x="0" y="9174"/>
                    </a:lnTo>
                    <a:lnTo>
                      <a:pt x="3336" y="9174"/>
                    </a:lnTo>
                    <a:lnTo>
                      <a:pt x="3336" y="26954"/>
                    </a:lnTo>
                    <a:lnTo>
                      <a:pt x="0" y="26954"/>
                    </a:lnTo>
                    <a:lnTo>
                      <a:pt x="0" y="32458"/>
                    </a:lnTo>
                    <a:lnTo>
                      <a:pt x="6639" y="32458"/>
                    </a:lnTo>
                    <a:lnTo>
                      <a:pt x="6639" y="36327"/>
                    </a:lnTo>
                    <a:lnTo>
                      <a:pt x="9707" y="36327"/>
                    </a:lnTo>
                    <a:lnTo>
                      <a:pt x="9707" y="32458"/>
                    </a:lnTo>
                    <a:lnTo>
                      <a:pt x="12910" y="32458"/>
                    </a:lnTo>
                    <a:lnTo>
                      <a:pt x="12910" y="36327"/>
                    </a:lnTo>
                    <a:lnTo>
                      <a:pt x="15979" y="36327"/>
                    </a:lnTo>
                    <a:lnTo>
                      <a:pt x="15979" y="32458"/>
                    </a:lnTo>
                    <a:cubicBezTo>
                      <a:pt x="19581" y="32424"/>
                      <a:pt x="22416" y="31657"/>
                      <a:pt x="24551" y="30223"/>
                    </a:cubicBezTo>
                    <a:cubicBezTo>
                      <a:pt x="26720" y="28722"/>
                      <a:pt x="27820" y="26653"/>
                      <a:pt x="27820" y="24052"/>
                    </a:cubicBezTo>
                    <a:cubicBezTo>
                      <a:pt x="27754" y="22317"/>
                      <a:pt x="27287" y="20883"/>
                      <a:pt x="26419" y="19782"/>
                    </a:cubicBezTo>
                    <a:cubicBezTo>
                      <a:pt x="25552" y="18714"/>
                      <a:pt x="24084" y="17914"/>
                      <a:pt x="22150" y="17413"/>
                    </a:cubicBezTo>
                    <a:lnTo>
                      <a:pt x="22150" y="17213"/>
                    </a:lnTo>
                    <a:cubicBezTo>
                      <a:pt x="23651" y="16880"/>
                      <a:pt x="24852" y="16112"/>
                      <a:pt x="25752" y="14978"/>
                    </a:cubicBezTo>
                    <a:cubicBezTo>
                      <a:pt x="26686" y="13878"/>
                      <a:pt x="27153" y="12477"/>
                      <a:pt x="27153" y="10875"/>
                    </a:cubicBezTo>
                    <a:cubicBezTo>
                      <a:pt x="27153" y="8407"/>
                      <a:pt x="26086" y="6606"/>
                      <a:pt x="24018" y="5438"/>
                    </a:cubicBezTo>
                    <a:cubicBezTo>
                      <a:pt x="23817" y="5305"/>
                      <a:pt x="23551" y="5205"/>
                      <a:pt x="23350" y="5105"/>
                    </a:cubicBezTo>
                    <a:cubicBezTo>
                      <a:pt x="21549" y="4304"/>
                      <a:pt x="19081" y="3870"/>
                      <a:pt x="15979" y="3737"/>
                    </a:cubicBezTo>
                    <a:lnTo>
                      <a:pt x="15979" y="1"/>
                    </a:lnTo>
                    <a:lnTo>
                      <a:pt x="12910" y="1"/>
                    </a:lnTo>
                    <a:lnTo>
                      <a:pt x="12910" y="3737"/>
                    </a:lnTo>
                    <a:lnTo>
                      <a:pt x="9707" y="3737"/>
                    </a:lnTo>
                    <a:lnTo>
                      <a:pt x="97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7" name="Google Shape;607;p38"/>
            <p:cNvGrpSpPr/>
            <p:nvPr/>
          </p:nvGrpSpPr>
          <p:grpSpPr>
            <a:xfrm>
              <a:off x="4578176" y="3267583"/>
              <a:ext cx="1319352" cy="1356866"/>
              <a:chOff x="608005" y="2953350"/>
              <a:chExt cx="1600572" cy="1646083"/>
            </a:xfrm>
          </p:grpSpPr>
          <p:sp>
            <p:nvSpPr>
              <p:cNvPr id="608" name="Google Shape;608;p38"/>
              <p:cNvSpPr/>
              <p:nvPr/>
            </p:nvSpPr>
            <p:spPr>
              <a:xfrm>
                <a:off x="870178" y="2953350"/>
                <a:ext cx="1261280" cy="240679"/>
              </a:xfrm>
              <a:custGeom>
                <a:avLst/>
                <a:gdLst/>
                <a:ahLst/>
                <a:cxnLst/>
                <a:rect l="l" t="t" r="r" b="b"/>
                <a:pathLst>
                  <a:path w="40944" h="7813" extrusionOk="0">
                    <a:moveTo>
                      <a:pt x="0" y="1"/>
                    </a:moveTo>
                    <a:lnTo>
                      <a:pt x="0" y="7813"/>
                    </a:lnTo>
                    <a:lnTo>
                      <a:pt x="40944" y="7813"/>
                    </a:lnTo>
                    <a:lnTo>
                      <a:pt x="40944" y="1"/>
                    </a:ln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38"/>
              <p:cNvSpPr/>
              <p:nvPr/>
            </p:nvSpPr>
            <p:spPr>
              <a:xfrm>
                <a:off x="2100494" y="2953350"/>
                <a:ext cx="61826" cy="240679"/>
              </a:xfrm>
              <a:custGeom>
                <a:avLst/>
                <a:gdLst/>
                <a:ahLst/>
                <a:cxnLst/>
                <a:rect l="l" t="t" r="r" b="b"/>
                <a:pathLst>
                  <a:path w="2007" h="7813" extrusionOk="0">
                    <a:moveTo>
                      <a:pt x="0" y="1"/>
                    </a:moveTo>
                    <a:lnTo>
                      <a:pt x="0" y="7813"/>
                    </a:lnTo>
                    <a:lnTo>
                      <a:pt x="2007" y="7813"/>
                    </a:lnTo>
                    <a:lnTo>
                      <a:pt x="20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38"/>
              <p:cNvSpPr/>
              <p:nvPr/>
            </p:nvSpPr>
            <p:spPr>
              <a:xfrm>
                <a:off x="970353" y="4506705"/>
                <a:ext cx="46854" cy="73994"/>
              </a:xfrm>
              <a:custGeom>
                <a:avLst/>
                <a:gdLst/>
                <a:ahLst/>
                <a:cxnLst/>
                <a:rect l="l" t="t" r="r" b="b"/>
                <a:pathLst>
                  <a:path w="1521" h="2402" extrusionOk="0">
                    <a:moveTo>
                      <a:pt x="700" y="0"/>
                    </a:moveTo>
                    <a:cubicBezTo>
                      <a:pt x="609" y="0"/>
                      <a:pt x="487" y="0"/>
                      <a:pt x="366" y="31"/>
                    </a:cubicBezTo>
                    <a:cubicBezTo>
                      <a:pt x="274" y="61"/>
                      <a:pt x="153" y="91"/>
                      <a:pt x="1" y="152"/>
                    </a:cubicBezTo>
                    <a:lnTo>
                      <a:pt x="1" y="456"/>
                    </a:lnTo>
                    <a:cubicBezTo>
                      <a:pt x="153" y="395"/>
                      <a:pt x="274" y="335"/>
                      <a:pt x="366" y="304"/>
                    </a:cubicBezTo>
                    <a:cubicBezTo>
                      <a:pt x="487" y="274"/>
                      <a:pt x="609" y="243"/>
                      <a:pt x="700" y="243"/>
                    </a:cubicBezTo>
                    <a:cubicBezTo>
                      <a:pt x="852" y="243"/>
                      <a:pt x="943" y="304"/>
                      <a:pt x="1034" y="365"/>
                    </a:cubicBezTo>
                    <a:cubicBezTo>
                      <a:pt x="1125" y="456"/>
                      <a:pt x="1186" y="547"/>
                      <a:pt x="1186" y="699"/>
                    </a:cubicBezTo>
                    <a:cubicBezTo>
                      <a:pt x="1186" y="760"/>
                      <a:pt x="1156" y="851"/>
                      <a:pt x="1125" y="912"/>
                    </a:cubicBezTo>
                    <a:cubicBezTo>
                      <a:pt x="1065" y="1003"/>
                      <a:pt x="1004" y="1094"/>
                      <a:pt x="913" y="1216"/>
                    </a:cubicBezTo>
                    <a:cubicBezTo>
                      <a:pt x="852" y="1277"/>
                      <a:pt x="700" y="1429"/>
                      <a:pt x="487" y="1642"/>
                    </a:cubicBezTo>
                    <a:cubicBezTo>
                      <a:pt x="274" y="1854"/>
                      <a:pt x="122" y="2006"/>
                      <a:pt x="1" y="2128"/>
                    </a:cubicBezTo>
                    <a:lnTo>
                      <a:pt x="1" y="2402"/>
                    </a:lnTo>
                    <a:lnTo>
                      <a:pt x="1521" y="2402"/>
                    </a:lnTo>
                    <a:lnTo>
                      <a:pt x="1521" y="2128"/>
                    </a:lnTo>
                    <a:lnTo>
                      <a:pt x="396" y="2128"/>
                    </a:lnTo>
                    <a:cubicBezTo>
                      <a:pt x="639" y="1885"/>
                      <a:pt x="852" y="1672"/>
                      <a:pt x="1004" y="1520"/>
                    </a:cubicBezTo>
                    <a:cubicBezTo>
                      <a:pt x="1125" y="1368"/>
                      <a:pt x="1217" y="1277"/>
                      <a:pt x="1247" y="1246"/>
                    </a:cubicBezTo>
                    <a:cubicBezTo>
                      <a:pt x="1338" y="1125"/>
                      <a:pt x="1399" y="1034"/>
                      <a:pt x="1429" y="943"/>
                    </a:cubicBezTo>
                    <a:cubicBezTo>
                      <a:pt x="1490" y="851"/>
                      <a:pt x="1490" y="760"/>
                      <a:pt x="1490" y="669"/>
                    </a:cubicBezTo>
                    <a:cubicBezTo>
                      <a:pt x="1490" y="456"/>
                      <a:pt x="1429" y="304"/>
                      <a:pt x="1277" y="183"/>
                    </a:cubicBezTo>
                    <a:cubicBezTo>
                      <a:pt x="1125" y="61"/>
                      <a:pt x="943" y="0"/>
                      <a:pt x="700" y="0"/>
                    </a:cubicBezTo>
                    <a:close/>
                  </a:path>
                </a:pathLst>
              </a:custGeom>
              <a:solidFill>
                <a:srgbClr val="AD69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38"/>
              <p:cNvSpPr/>
              <p:nvPr/>
            </p:nvSpPr>
            <p:spPr>
              <a:xfrm>
                <a:off x="1034025" y="4506705"/>
                <a:ext cx="50613" cy="75873"/>
              </a:xfrm>
              <a:custGeom>
                <a:avLst/>
                <a:gdLst/>
                <a:ahLst/>
                <a:cxnLst/>
                <a:rect l="l" t="t" r="r" b="b"/>
                <a:pathLst>
                  <a:path w="1643" h="2463" extrusionOk="0">
                    <a:moveTo>
                      <a:pt x="821" y="243"/>
                    </a:moveTo>
                    <a:cubicBezTo>
                      <a:pt x="973" y="243"/>
                      <a:pt x="1095" y="335"/>
                      <a:pt x="1186" y="487"/>
                    </a:cubicBezTo>
                    <a:cubicBezTo>
                      <a:pt x="1277" y="639"/>
                      <a:pt x="1308" y="882"/>
                      <a:pt x="1308" y="1216"/>
                    </a:cubicBezTo>
                    <a:cubicBezTo>
                      <a:pt x="1308" y="1550"/>
                      <a:pt x="1277" y="1794"/>
                      <a:pt x="1186" y="1976"/>
                    </a:cubicBezTo>
                    <a:cubicBezTo>
                      <a:pt x="1095" y="2128"/>
                      <a:pt x="973" y="2219"/>
                      <a:pt x="821" y="2219"/>
                    </a:cubicBezTo>
                    <a:cubicBezTo>
                      <a:pt x="639" y="2219"/>
                      <a:pt x="517" y="2128"/>
                      <a:pt x="426" y="1976"/>
                    </a:cubicBezTo>
                    <a:cubicBezTo>
                      <a:pt x="365" y="1794"/>
                      <a:pt x="305" y="1550"/>
                      <a:pt x="305" y="1216"/>
                    </a:cubicBezTo>
                    <a:cubicBezTo>
                      <a:pt x="305" y="882"/>
                      <a:pt x="365" y="639"/>
                      <a:pt x="426" y="487"/>
                    </a:cubicBezTo>
                    <a:cubicBezTo>
                      <a:pt x="517" y="335"/>
                      <a:pt x="639" y="243"/>
                      <a:pt x="821" y="243"/>
                    </a:cubicBezTo>
                    <a:close/>
                    <a:moveTo>
                      <a:pt x="821" y="0"/>
                    </a:moveTo>
                    <a:cubicBezTo>
                      <a:pt x="548" y="0"/>
                      <a:pt x="335" y="91"/>
                      <a:pt x="214" y="304"/>
                    </a:cubicBezTo>
                    <a:cubicBezTo>
                      <a:pt x="62" y="517"/>
                      <a:pt x="1" y="821"/>
                      <a:pt x="1" y="1216"/>
                    </a:cubicBezTo>
                    <a:cubicBezTo>
                      <a:pt x="1" y="1611"/>
                      <a:pt x="62" y="1946"/>
                      <a:pt x="214" y="2158"/>
                    </a:cubicBezTo>
                    <a:cubicBezTo>
                      <a:pt x="335" y="2341"/>
                      <a:pt x="548" y="2462"/>
                      <a:pt x="821" y="2462"/>
                    </a:cubicBezTo>
                    <a:cubicBezTo>
                      <a:pt x="1095" y="2462"/>
                      <a:pt x="1277" y="2341"/>
                      <a:pt x="1429" y="2158"/>
                    </a:cubicBezTo>
                    <a:cubicBezTo>
                      <a:pt x="1581" y="1946"/>
                      <a:pt x="1642" y="1611"/>
                      <a:pt x="1642" y="1216"/>
                    </a:cubicBezTo>
                    <a:cubicBezTo>
                      <a:pt x="1642" y="821"/>
                      <a:pt x="1581" y="517"/>
                      <a:pt x="1429" y="304"/>
                    </a:cubicBezTo>
                    <a:cubicBezTo>
                      <a:pt x="1277" y="91"/>
                      <a:pt x="1095" y="0"/>
                      <a:pt x="821" y="0"/>
                    </a:cubicBezTo>
                    <a:close/>
                  </a:path>
                </a:pathLst>
              </a:custGeom>
              <a:solidFill>
                <a:srgbClr val="AD69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38"/>
              <p:cNvSpPr/>
              <p:nvPr/>
            </p:nvSpPr>
            <p:spPr>
              <a:xfrm>
                <a:off x="1098652" y="4506705"/>
                <a:ext cx="46824" cy="73994"/>
              </a:xfrm>
              <a:custGeom>
                <a:avLst/>
                <a:gdLst/>
                <a:ahLst/>
                <a:cxnLst/>
                <a:rect l="l" t="t" r="r" b="b"/>
                <a:pathLst>
                  <a:path w="1520" h="2402" extrusionOk="0">
                    <a:moveTo>
                      <a:pt x="699" y="0"/>
                    </a:moveTo>
                    <a:cubicBezTo>
                      <a:pt x="608" y="0"/>
                      <a:pt x="486" y="0"/>
                      <a:pt x="365" y="31"/>
                    </a:cubicBezTo>
                    <a:cubicBezTo>
                      <a:pt x="274" y="61"/>
                      <a:pt x="152" y="91"/>
                      <a:pt x="0" y="152"/>
                    </a:cubicBezTo>
                    <a:lnTo>
                      <a:pt x="0" y="456"/>
                    </a:lnTo>
                    <a:cubicBezTo>
                      <a:pt x="152" y="395"/>
                      <a:pt x="274" y="335"/>
                      <a:pt x="365" y="304"/>
                    </a:cubicBezTo>
                    <a:cubicBezTo>
                      <a:pt x="486" y="274"/>
                      <a:pt x="608" y="243"/>
                      <a:pt x="699" y="243"/>
                    </a:cubicBezTo>
                    <a:cubicBezTo>
                      <a:pt x="851" y="243"/>
                      <a:pt x="942" y="304"/>
                      <a:pt x="1033" y="365"/>
                    </a:cubicBezTo>
                    <a:cubicBezTo>
                      <a:pt x="1125" y="456"/>
                      <a:pt x="1185" y="547"/>
                      <a:pt x="1185" y="699"/>
                    </a:cubicBezTo>
                    <a:cubicBezTo>
                      <a:pt x="1185" y="760"/>
                      <a:pt x="1155" y="851"/>
                      <a:pt x="1125" y="912"/>
                    </a:cubicBezTo>
                    <a:cubicBezTo>
                      <a:pt x="1064" y="1003"/>
                      <a:pt x="1003" y="1094"/>
                      <a:pt x="912" y="1216"/>
                    </a:cubicBezTo>
                    <a:cubicBezTo>
                      <a:pt x="851" y="1277"/>
                      <a:pt x="699" y="1429"/>
                      <a:pt x="486" y="1642"/>
                    </a:cubicBezTo>
                    <a:cubicBezTo>
                      <a:pt x="274" y="1854"/>
                      <a:pt x="122" y="2006"/>
                      <a:pt x="0" y="2128"/>
                    </a:cubicBezTo>
                    <a:lnTo>
                      <a:pt x="0" y="2402"/>
                    </a:lnTo>
                    <a:lnTo>
                      <a:pt x="1520" y="2402"/>
                    </a:lnTo>
                    <a:lnTo>
                      <a:pt x="1520" y="2128"/>
                    </a:lnTo>
                    <a:lnTo>
                      <a:pt x="395" y="2128"/>
                    </a:lnTo>
                    <a:cubicBezTo>
                      <a:pt x="638" y="1885"/>
                      <a:pt x="851" y="1672"/>
                      <a:pt x="1003" y="1520"/>
                    </a:cubicBezTo>
                    <a:cubicBezTo>
                      <a:pt x="1125" y="1368"/>
                      <a:pt x="1216" y="1277"/>
                      <a:pt x="1246" y="1246"/>
                    </a:cubicBezTo>
                    <a:cubicBezTo>
                      <a:pt x="1337" y="1125"/>
                      <a:pt x="1398" y="1034"/>
                      <a:pt x="1459" y="943"/>
                    </a:cubicBezTo>
                    <a:cubicBezTo>
                      <a:pt x="1489" y="851"/>
                      <a:pt x="1489" y="760"/>
                      <a:pt x="1489" y="669"/>
                    </a:cubicBezTo>
                    <a:cubicBezTo>
                      <a:pt x="1489" y="456"/>
                      <a:pt x="1429" y="304"/>
                      <a:pt x="1277" y="183"/>
                    </a:cubicBezTo>
                    <a:cubicBezTo>
                      <a:pt x="1125" y="61"/>
                      <a:pt x="942" y="0"/>
                      <a:pt x="699" y="0"/>
                    </a:cubicBezTo>
                    <a:close/>
                  </a:path>
                </a:pathLst>
              </a:custGeom>
              <a:solidFill>
                <a:srgbClr val="AD69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38"/>
              <p:cNvSpPr/>
              <p:nvPr/>
            </p:nvSpPr>
            <p:spPr>
              <a:xfrm>
                <a:off x="1162294" y="4506705"/>
                <a:ext cx="50613" cy="75873"/>
              </a:xfrm>
              <a:custGeom>
                <a:avLst/>
                <a:gdLst/>
                <a:ahLst/>
                <a:cxnLst/>
                <a:rect l="l" t="t" r="r" b="b"/>
                <a:pathLst>
                  <a:path w="1643" h="2463" extrusionOk="0">
                    <a:moveTo>
                      <a:pt x="822" y="243"/>
                    </a:moveTo>
                    <a:cubicBezTo>
                      <a:pt x="974" y="243"/>
                      <a:pt x="1095" y="335"/>
                      <a:pt x="1186" y="487"/>
                    </a:cubicBezTo>
                    <a:cubicBezTo>
                      <a:pt x="1278" y="639"/>
                      <a:pt x="1308" y="882"/>
                      <a:pt x="1308" y="1216"/>
                    </a:cubicBezTo>
                    <a:cubicBezTo>
                      <a:pt x="1308" y="1550"/>
                      <a:pt x="1278" y="1794"/>
                      <a:pt x="1186" y="1976"/>
                    </a:cubicBezTo>
                    <a:cubicBezTo>
                      <a:pt x="1095" y="2128"/>
                      <a:pt x="974" y="2219"/>
                      <a:pt x="822" y="2219"/>
                    </a:cubicBezTo>
                    <a:cubicBezTo>
                      <a:pt x="639" y="2219"/>
                      <a:pt x="518" y="2128"/>
                      <a:pt x="426" y="1976"/>
                    </a:cubicBezTo>
                    <a:cubicBezTo>
                      <a:pt x="366" y="1794"/>
                      <a:pt x="305" y="1550"/>
                      <a:pt x="305" y="1216"/>
                    </a:cubicBezTo>
                    <a:cubicBezTo>
                      <a:pt x="305" y="882"/>
                      <a:pt x="366" y="639"/>
                      <a:pt x="426" y="487"/>
                    </a:cubicBezTo>
                    <a:cubicBezTo>
                      <a:pt x="518" y="335"/>
                      <a:pt x="639" y="243"/>
                      <a:pt x="822" y="243"/>
                    </a:cubicBezTo>
                    <a:close/>
                    <a:moveTo>
                      <a:pt x="822" y="0"/>
                    </a:moveTo>
                    <a:cubicBezTo>
                      <a:pt x="548" y="0"/>
                      <a:pt x="335" y="91"/>
                      <a:pt x="214" y="304"/>
                    </a:cubicBezTo>
                    <a:cubicBezTo>
                      <a:pt x="62" y="517"/>
                      <a:pt x="1" y="821"/>
                      <a:pt x="1" y="1216"/>
                    </a:cubicBezTo>
                    <a:cubicBezTo>
                      <a:pt x="1" y="1611"/>
                      <a:pt x="62" y="1946"/>
                      <a:pt x="214" y="2158"/>
                    </a:cubicBezTo>
                    <a:cubicBezTo>
                      <a:pt x="335" y="2341"/>
                      <a:pt x="548" y="2462"/>
                      <a:pt x="822" y="2462"/>
                    </a:cubicBezTo>
                    <a:cubicBezTo>
                      <a:pt x="1095" y="2462"/>
                      <a:pt x="1278" y="2341"/>
                      <a:pt x="1430" y="2158"/>
                    </a:cubicBezTo>
                    <a:cubicBezTo>
                      <a:pt x="1582" y="1946"/>
                      <a:pt x="1642" y="1611"/>
                      <a:pt x="1642" y="1216"/>
                    </a:cubicBezTo>
                    <a:cubicBezTo>
                      <a:pt x="1642" y="821"/>
                      <a:pt x="1582" y="517"/>
                      <a:pt x="1430" y="304"/>
                    </a:cubicBezTo>
                    <a:cubicBezTo>
                      <a:pt x="1278" y="91"/>
                      <a:pt x="1095" y="0"/>
                      <a:pt x="822" y="0"/>
                    </a:cubicBezTo>
                    <a:close/>
                  </a:path>
                </a:pathLst>
              </a:custGeom>
              <a:solidFill>
                <a:srgbClr val="AD69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38"/>
              <p:cNvSpPr/>
              <p:nvPr/>
            </p:nvSpPr>
            <p:spPr>
              <a:xfrm>
                <a:off x="1256862" y="4549769"/>
                <a:ext cx="26246" cy="7516"/>
              </a:xfrm>
              <a:custGeom>
                <a:avLst/>
                <a:gdLst/>
                <a:ahLst/>
                <a:cxnLst/>
                <a:rect l="l" t="t" r="r" b="b"/>
                <a:pathLst>
                  <a:path w="852" h="244" extrusionOk="0">
                    <a:moveTo>
                      <a:pt x="1" y="0"/>
                    </a:moveTo>
                    <a:lnTo>
                      <a:pt x="1" y="244"/>
                    </a:lnTo>
                    <a:lnTo>
                      <a:pt x="852" y="244"/>
                    </a:lnTo>
                    <a:lnTo>
                      <a:pt x="852" y="0"/>
                    </a:lnTo>
                    <a:close/>
                  </a:path>
                </a:pathLst>
              </a:custGeom>
              <a:solidFill>
                <a:srgbClr val="AD69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38"/>
              <p:cNvSpPr/>
              <p:nvPr/>
            </p:nvSpPr>
            <p:spPr>
              <a:xfrm>
                <a:off x="1327096" y="4506705"/>
                <a:ext cx="50582" cy="75873"/>
              </a:xfrm>
              <a:custGeom>
                <a:avLst/>
                <a:gdLst/>
                <a:ahLst/>
                <a:cxnLst/>
                <a:rect l="l" t="t" r="r" b="b"/>
                <a:pathLst>
                  <a:path w="1642" h="2463" extrusionOk="0">
                    <a:moveTo>
                      <a:pt x="821" y="243"/>
                    </a:moveTo>
                    <a:cubicBezTo>
                      <a:pt x="973" y="243"/>
                      <a:pt x="1095" y="335"/>
                      <a:pt x="1186" y="487"/>
                    </a:cubicBezTo>
                    <a:cubicBezTo>
                      <a:pt x="1277" y="639"/>
                      <a:pt x="1308" y="882"/>
                      <a:pt x="1308" y="1216"/>
                    </a:cubicBezTo>
                    <a:cubicBezTo>
                      <a:pt x="1308" y="1550"/>
                      <a:pt x="1277" y="1794"/>
                      <a:pt x="1186" y="1976"/>
                    </a:cubicBezTo>
                    <a:cubicBezTo>
                      <a:pt x="1095" y="2128"/>
                      <a:pt x="973" y="2219"/>
                      <a:pt x="821" y="2219"/>
                    </a:cubicBezTo>
                    <a:cubicBezTo>
                      <a:pt x="639" y="2219"/>
                      <a:pt x="517" y="2128"/>
                      <a:pt x="426" y="1976"/>
                    </a:cubicBezTo>
                    <a:cubicBezTo>
                      <a:pt x="365" y="1794"/>
                      <a:pt x="305" y="1550"/>
                      <a:pt x="305" y="1216"/>
                    </a:cubicBezTo>
                    <a:cubicBezTo>
                      <a:pt x="305" y="882"/>
                      <a:pt x="365" y="639"/>
                      <a:pt x="426" y="487"/>
                    </a:cubicBezTo>
                    <a:cubicBezTo>
                      <a:pt x="517" y="335"/>
                      <a:pt x="639" y="243"/>
                      <a:pt x="821" y="243"/>
                    </a:cubicBezTo>
                    <a:close/>
                    <a:moveTo>
                      <a:pt x="821" y="0"/>
                    </a:moveTo>
                    <a:cubicBezTo>
                      <a:pt x="548" y="0"/>
                      <a:pt x="335" y="91"/>
                      <a:pt x="183" y="304"/>
                    </a:cubicBezTo>
                    <a:cubicBezTo>
                      <a:pt x="61" y="517"/>
                      <a:pt x="1" y="821"/>
                      <a:pt x="1" y="1216"/>
                    </a:cubicBezTo>
                    <a:cubicBezTo>
                      <a:pt x="1" y="1611"/>
                      <a:pt x="61" y="1946"/>
                      <a:pt x="183" y="2158"/>
                    </a:cubicBezTo>
                    <a:cubicBezTo>
                      <a:pt x="335" y="2341"/>
                      <a:pt x="548" y="2462"/>
                      <a:pt x="821" y="2462"/>
                    </a:cubicBezTo>
                    <a:cubicBezTo>
                      <a:pt x="1064" y="2462"/>
                      <a:pt x="1277" y="2341"/>
                      <a:pt x="1429" y="2158"/>
                    </a:cubicBezTo>
                    <a:cubicBezTo>
                      <a:pt x="1551" y="1946"/>
                      <a:pt x="1642" y="1611"/>
                      <a:pt x="1642" y="1216"/>
                    </a:cubicBezTo>
                    <a:cubicBezTo>
                      <a:pt x="1642" y="821"/>
                      <a:pt x="1551" y="517"/>
                      <a:pt x="1429" y="304"/>
                    </a:cubicBezTo>
                    <a:cubicBezTo>
                      <a:pt x="1277" y="91"/>
                      <a:pt x="1064" y="0"/>
                      <a:pt x="821" y="0"/>
                    </a:cubicBezTo>
                    <a:close/>
                  </a:path>
                </a:pathLst>
              </a:custGeom>
              <a:solidFill>
                <a:srgbClr val="AD69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38"/>
              <p:cNvSpPr/>
              <p:nvPr/>
            </p:nvSpPr>
            <p:spPr>
              <a:xfrm>
                <a:off x="1392647" y="4507629"/>
                <a:ext cx="46854" cy="73069"/>
              </a:xfrm>
              <a:custGeom>
                <a:avLst/>
                <a:gdLst/>
                <a:ahLst/>
                <a:cxnLst/>
                <a:rect l="l" t="t" r="r" b="b"/>
                <a:pathLst>
                  <a:path w="1521" h="2372" extrusionOk="0">
                    <a:moveTo>
                      <a:pt x="0" y="1"/>
                    </a:moveTo>
                    <a:lnTo>
                      <a:pt x="0" y="274"/>
                    </a:lnTo>
                    <a:lnTo>
                      <a:pt x="1125" y="274"/>
                    </a:lnTo>
                    <a:lnTo>
                      <a:pt x="335" y="2372"/>
                    </a:lnTo>
                    <a:lnTo>
                      <a:pt x="669" y="2372"/>
                    </a:lnTo>
                    <a:lnTo>
                      <a:pt x="1520" y="122"/>
                    </a:lnTo>
                    <a:lnTo>
                      <a:pt x="1520" y="1"/>
                    </a:lnTo>
                    <a:close/>
                  </a:path>
                </a:pathLst>
              </a:custGeom>
              <a:solidFill>
                <a:srgbClr val="AD69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38"/>
              <p:cNvSpPr/>
              <p:nvPr/>
            </p:nvSpPr>
            <p:spPr>
              <a:xfrm>
                <a:off x="773731" y="4358753"/>
                <a:ext cx="1262235" cy="240679"/>
              </a:xfrm>
              <a:custGeom>
                <a:avLst/>
                <a:gdLst/>
                <a:ahLst/>
                <a:cxnLst/>
                <a:rect l="l" t="t" r="r" b="b"/>
                <a:pathLst>
                  <a:path w="40975" h="7813" extrusionOk="0">
                    <a:moveTo>
                      <a:pt x="1" y="1"/>
                    </a:moveTo>
                    <a:lnTo>
                      <a:pt x="1" y="7812"/>
                    </a:lnTo>
                    <a:lnTo>
                      <a:pt x="40974" y="7812"/>
                    </a:lnTo>
                    <a:lnTo>
                      <a:pt x="40974" y="1"/>
                    </a:ln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38"/>
              <p:cNvSpPr/>
              <p:nvPr/>
            </p:nvSpPr>
            <p:spPr>
              <a:xfrm>
                <a:off x="773731" y="4358753"/>
                <a:ext cx="62781" cy="240679"/>
              </a:xfrm>
              <a:custGeom>
                <a:avLst/>
                <a:gdLst/>
                <a:ahLst/>
                <a:cxnLst/>
                <a:rect l="l" t="t" r="r" b="b"/>
                <a:pathLst>
                  <a:path w="2038" h="7813" extrusionOk="0">
                    <a:moveTo>
                      <a:pt x="1" y="1"/>
                    </a:moveTo>
                    <a:lnTo>
                      <a:pt x="1" y="7812"/>
                    </a:lnTo>
                    <a:lnTo>
                      <a:pt x="2037" y="7812"/>
                    </a:lnTo>
                    <a:lnTo>
                      <a:pt x="203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38"/>
              <p:cNvSpPr/>
              <p:nvPr/>
            </p:nvSpPr>
            <p:spPr>
              <a:xfrm>
                <a:off x="885149" y="4358753"/>
                <a:ext cx="61826" cy="240679"/>
              </a:xfrm>
              <a:custGeom>
                <a:avLst/>
                <a:gdLst/>
                <a:ahLst/>
                <a:cxnLst/>
                <a:rect l="l" t="t" r="r" b="b"/>
                <a:pathLst>
                  <a:path w="2007" h="7813" extrusionOk="0">
                    <a:moveTo>
                      <a:pt x="1" y="1"/>
                    </a:moveTo>
                    <a:lnTo>
                      <a:pt x="1" y="7812"/>
                    </a:lnTo>
                    <a:lnTo>
                      <a:pt x="2007" y="7812"/>
                    </a:lnTo>
                    <a:lnTo>
                      <a:pt x="20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38"/>
              <p:cNvSpPr/>
              <p:nvPr/>
            </p:nvSpPr>
            <p:spPr>
              <a:xfrm>
                <a:off x="997523" y="4358753"/>
                <a:ext cx="62750" cy="240679"/>
              </a:xfrm>
              <a:custGeom>
                <a:avLst/>
                <a:gdLst/>
                <a:ahLst/>
                <a:cxnLst/>
                <a:rect l="l" t="t" r="r" b="b"/>
                <a:pathLst>
                  <a:path w="2037" h="7813" extrusionOk="0">
                    <a:moveTo>
                      <a:pt x="0" y="1"/>
                    </a:moveTo>
                    <a:lnTo>
                      <a:pt x="0" y="7812"/>
                    </a:lnTo>
                    <a:lnTo>
                      <a:pt x="2037" y="7812"/>
                    </a:lnTo>
                    <a:lnTo>
                      <a:pt x="203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38"/>
              <p:cNvSpPr/>
              <p:nvPr/>
            </p:nvSpPr>
            <p:spPr>
              <a:xfrm>
                <a:off x="1108941" y="4358753"/>
                <a:ext cx="61826" cy="240679"/>
              </a:xfrm>
              <a:custGeom>
                <a:avLst/>
                <a:gdLst/>
                <a:ahLst/>
                <a:cxnLst/>
                <a:rect l="l" t="t" r="r" b="b"/>
                <a:pathLst>
                  <a:path w="2007" h="7813" extrusionOk="0">
                    <a:moveTo>
                      <a:pt x="0" y="1"/>
                    </a:moveTo>
                    <a:lnTo>
                      <a:pt x="0" y="7812"/>
                    </a:lnTo>
                    <a:lnTo>
                      <a:pt x="2007" y="7812"/>
                    </a:lnTo>
                    <a:lnTo>
                      <a:pt x="20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38"/>
              <p:cNvSpPr/>
              <p:nvPr/>
            </p:nvSpPr>
            <p:spPr>
              <a:xfrm>
                <a:off x="1221284" y="4358753"/>
                <a:ext cx="61826" cy="240679"/>
              </a:xfrm>
              <a:custGeom>
                <a:avLst/>
                <a:gdLst/>
                <a:ahLst/>
                <a:cxnLst/>
                <a:rect l="l" t="t" r="r" b="b"/>
                <a:pathLst>
                  <a:path w="2007" h="7813" extrusionOk="0">
                    <a:moveTo>
                      <a:pt x="1" y="1"/>
                    </a:moveTo>
                    <a:lnTo>
                      <a:pt x="1" y="7812"/>
                    </a:lnTo>
                    <a:lnTo>
                      <a:pt x="2007" y="7812"/>
                    </a:lnTo>
                    <a:lnTo>
                      <a:pt x="20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38"/>
              <p:cNvSpPr/>
              <p:nvPr/>
            </p:nvSpPr>
            <p:spPr>
              <a:xfrm>
                <a:off x="1332702" y="4358753"/>
                <a:ext cx="61856" cy="240679"/>
              </a:xfrm>
              <a:custGeom>
                <a:avLst/>
                <a:gdLst/>
                <a:ahLst/>
                <a:cxnLst/>
                <a:rect l="l" t="t" r="r" b="b"/>
                <a:pathLst>
                  <a:path w="2008" h="7813" extrusionOk="0">
                    <a:moveTo>
                      <a:pt x="1" y="1"/>
                    </a:moveTo>
                    <a:lnTo>
                      <a:pt x="1" y="7812"/>
                    </a:lnTo>
                    <a:lnTo>
                      <a:pt x="2007" y="7812"/>
                    </a:lnTo>
                    <a:lnTo>
                      <a:pt x="20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38"/>
              <p:cNvSpPr/>
              <p:nvPr/>
            </p:nvSpPr>
            <p:spPr>
              <a:xfrm>
                <a:off x="1445075" y="4358753"/>
                <a:ext cx="61826" cy="240679"/>
              </a:xfrm>
              <a:custGeom>
                <a:avLst/>
                <a:gdLst/>
                <a:ahLst/>
                <a:cxnLst/>
                <a:rect l="l" t="t" r="r" b="b"/>
                <a:pathLst>
                  <a:path w="2007" h="7813" extrusionOk="0">
                    <a:moveTo>
                      <a:pt x="0" y="1"/>
                    </a:moveTo>
                    <a:lnTo>
                      <a:pt x="0" y="7812"/>
                    </a:lnTo>
                    <a:lnTo>
                      <a:pt x="2007" y="7812"/>
                    </a:lnTo>
                    <a:lnTo>
                      <a:pt x="20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38"/>
              <p:cNvSpPr/>
              <p:nvPr/>
            </p:nvSpPr>
            <p:spPr>
              <a:xfrm>
                <a:off x="1556494" y="4358753"/>
                <a:ext cx="61826" cy="240679"/>
              </a:xfrm>
              <a:custGeom>
                <a:avLst/>
                <a:gdLst/>
                <a:ahLst/>
                <a:cxnLst/>
                <a:rect l="l" t="t" r="r" b="b"/>
                <a:pathLst>
                  <a:path w="2007" h="7813" extrusionOk="0">
                    <a:moveTo>
                      <a:pt x="1" y="1"/>
                    </a:moveTo>
                    <a:lnTo>
                      <a:pt x="1" y="7812"/>
                    </a:lnTo>
                    <a:lnTo>
                      <a:pt x="2007" y="7812"/>
                    </a:lnTo>
                    <a:lnTo>
                      <a:pt x="20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38"/>
              <p:cNvSpPr/>
              <p:nvPr/>
            </p:nvSpPr>
            <p:spPr>
              <a:xfrm>
                <a:off x="1668867" y="4358753"/>
                <a:ext cx="61826" cy="240679"/>
              </a:xfrm>
              <a:custGeom>
                <a:avLst/>
                <a:gdLst/>
                <a:ahLst/>
                <a:cxnLst/>
                <a:rect l="l" t="t" r="r" b="b"/>
                <a:pathLst>
                  <a:path w="2007" h="7813" extrusionOk="0">
                    <a:moveTo>
                      <a:pt x="0" y="1"/>
                    </a:moveTo>
                    <a:lnTo>
                      <a:pt x="0" y="7812"/>
                    </a:lnTo>
                    <a:lnTo>
                      <a:pt x="2006" y="7812"/>
                    </a:lnTo>
                    <a:lnTo>
                      <a:pt x="200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38"/>
              <p:cNvSpPr/>
              <p:nvPr/>
            </p:nvSpPr>
            <p:spPr>
              <a:xfrm>
                <a:off x="1779331" y="4358753"/>
                <a:ext cx="62781" cy="240679"/>
              </a:xfrm>
              <a:custGeom>
                <a:avLst/>
                <a:gdLst/>
                <a:ahLst/>
                <a:cxnLst/>
                <a:rect l="l" t="t" r="r" b="b"/>
                <a:pathLst>
                  <a:path w="2038" h="7813" extrusionOk="0">
                    <a:moveTo>
                      <a:pt x="1" y="1"/>
                    </a:moveTo>
                    <a:lnTo>
                      <a:pt x="1" y="7812"/>
                    </a:lnTo>
                    <a:lnTo>
                      <a:pt x="2037" y="7812"/>
                    </a:lnTo>
                    <a:lnTo>
                      <a:pt x="203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38"/>
              <p:cNvSpPr/>
              <p:nvPr/>
            </p:nvSpPr>
            <p:spPr>
              <a:xfrm>
                <a:off x="1891704" y="4358753"/>
                <a:ext cx="61826" cy="240679"/>
              </a:xfrm>
              <a:custGeom>
                <a:avLst/>
                <a:gdLst/>
                <a:ahLst/>
                <a:cxnLst/>
                <a:rect l="l" t="t" r="r" b="b"/>
                <a:pathLst>
                  <a:path w="2007" h="7813" extrusionOk="0">
                    <a:moveTo>
                      <a:pt x="0" y="1"/>
                    </a:moveTo>
                    <a:lnTo>
                      <a:pt x="0" y="7812"/>
                    </a:lnTo>
                    <a:lnTo>
                      <a:pt x="2006" y="7812"/>
                    </a:lnTo>
                    <a:lnTo>
                      <a:pt x="200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38"/>
              <p:cNvSpPr/>
              <p:nvPr/>
            </p:nvSpPr>
            <p:spPr>
              <a:xfrm>
                <a:off x="2003123" y="4358753"/>
                <a:ext cx="61826" cy="240679"/>
              </a:xfrm>
              <a:custGeom>
                <a:avLst/>
                <a:gdLst/>
                <a:ahLst/>
                <a:cxnLst/>
                <a:rect l="l" t="t" r="r" b="b"/>
                <a:pathLst>
                  <a:path w="2007" h="7813" extrusionOk="0">
                    <a:moveTo>
                      <a:pt x="0" y="1"/>
                    </a:moveTo>
                    <a:lnTo>
                      <a:pt x="0" y="7812"/>
                    </a:lnTo>
                    <a:lnTo>
                      <a:pt x="2006" y="7812"/>
                    </a:lnTo>
                    <a:lnTo>
                      <a:pt x="200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38"/>
              <p:cNvSpPr/>
              <p:nvPr/>
            </p:nvSpPr>
            <p:spPr>
              <a:xfrm>
                <a:off x="615490" y="4129355"/>
                <a:ext cx="1261280" cy="240679"/>
              </a:xfrm>
              <a:custGeom>
                <a:avLst/>
                <a:gdLst/>
                <a:ahLst/>
                <a:cxnLst/>
                <a:rect l="l" t="t" r="r" b="b"/>
                <a:pathLst>
                  <a:path w="40944" h="7813" extrusionOk="0">
                    <a:moveTo>
                      <a:pt x="1" y="1"/>
                    </a:moveTo>
                    <a:lnTo>
                      <a:pt x="1" y="7813"/>
                    </a:lnTo>
                    <a:lnTo>
                      <a:pt x="40944" y="7813"/>
                    </a:lnTo>
                    <a:lnTo>
                      <a:pt x="40944" y="1"/>
                    </a:ln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38"/>
              <p:cNvSpPr/>
              <p:nvPr/>
            </p:nvSpPr>
            <p:spPr>
              <a:xfrm>
                <a:off x="615490" y="4129355"/>
                <a:ext cx="61826" cy="240679"/>
              </a:xfrm>
              <a:custGeom>
                <a:avLst/>
                <a:gdLst/>
                <a:ahLst/>
                <a:cxnLst/>
                <a:rect l="l" t="t" r="r" b="b"/>
                <a:pathLst>
                  <a:path w="2007" h="7813" extrusionOk="0">
                    <a:moveTo>
                      <a:pt x="1" y="1"/>
                    </a:moveTo>
                    <a:lnTo>
                      <a:pt x="1" y="7813"/>
                    </a:lnTo>
                    <a:lnTo>
                      <a:pt x="2007" y="7813"/>
                    </a:lnTo>
                    <a:lnTo>
                      <a:pt x="20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38"/>
              <p:cNvSpPr/>
              <p:nvPr/>
            </p:nvSpPr>
            <p:spPr>
              <a:xfrm>
                <a:off x="726908" y="4129355"/>
                <a:ext cx="62781" cy="240679"/>
              </a:xfrm>
              <a:custGeom>
                <a:avLst/>
                <a:gdLst/>
                <a:ahLst/>
                <a:cxnLst/>
                <a:rect l="l" t="t" r="r" b="b"/>
                <a:pathLst>
                  <a:path w="2038" h="7813" extrusionOk="0">
                    <a:moveTo>
                      <a:pt x="1" y="1"/>
                    </a:moveTo>
                    <a:lnTo>
                      <a:pt x="1" y="7813"/>
                    </a:lnTo>
                    <a:lnTo>
                      <a:pt x="2037" y="7813"/>
                    </a:lnTo>
                    <a:lnTo>
                      <a:pt x="203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38"/>
              <p:cNvSpPr/>
              <p:nvPr/>
            </p:nvSpPr>
            <p:spPr>
              <a:xfrm>
                <a:off x="838358" y="4129355"/>
                <a:ext cx="61826" cy="240679"/>
              </a:xfrm>
              <a:custGeom>
                <a:avLst/>
                <a:gdLst/>
                <a:ahLst/>
                <a:cxnLst/>
                <a:rect l="l" t="t" r="r" b="b"/>
                <a:pathLst>
                  <a:path w="2007" h="7813" extrusionOk="0">
                    <a:moveTo>
                      <a:pt x="0" y="1"/>
                    </a:moveTo>
                    <a:lnTo>
                      <a:pt x="0" y="7813"/>
                    </a:lnTo>
                    <a:lnTo>
                      <a:pt x="2006" y="7813"/>
                    </a:lnTo>
                    <a:lnTo>
                      <a:pt x="200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38"/>
              <p:cNvSpPr/>
              <p:nvPr/>
            </p:nvSpPr>
            <p:spPr>
              <a:xfrm>
                <a:off x="950700" y="4129355"/>
                <a:ext cx="62781" cy="240679"/>
              </a:xfrm>
              <a:custGeom>
                <a:avLst/>
                <a:gdLst/>
                <a:ahLst/>
                <a:cxnLst/>
                <a:rect l="l" t="t" r="r" b="b"/>
                <a:pathLst>
                  <a:path w="2038" h="7813" extrusionOk="0">
                    <a:moveTo>
                      <a:pt x="1" y="1"/>
                    </a:moveTo>
                    <a:lnTo>
                      <a:pt x="1" y="7813"/>
                    </a:lnTo>
                    <a:lnTo>
                      <a:pt x="2037" y="7813"/>
                    </a:lnTo>
                    <a:lnTo>
                      <a:pt x="203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38"/>
              <p:cNvSpPr/>
              <p:nvPr/>
            </p:nvSpPr>
            <p:spPr>
              <a:xfrm>
                <a:off x="1062119" y="4129355"/>
                <a:ext cx="61826" cy="240679"/>
              </a:xfrm>
              <a:custGeom>
                <a:avLst/>
                <a:gdLst/>
                <a:ahLst/>
                <a:cxnLst/>
                <a:rect l="l" t="t" r="r" b="b"/>
                <a:pathLst>
                  <a:path w="2007" h="7813" extrusionOk="0">
                    <a:moveTo>
                      <a:pt x="1" y="1"/>
                    </a:moveTo>
                    <a:lnTo>
                      <a:pt x="1" y="7813"/>
                    </a:lnTo>
                    <a:lnTo>
                      <a:pt x="2007" y="7813"/>
                    </a:lnTo>
                    <a:lnTo>
                      <a:pt x="20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38"/>
              <p:cNvSpPr/>
              <p:nvPr/>
            </p:nvSpPr>
            <p:spPr>
              <a:xfrm>
                <a:off x="1174492" y="4129355"/>
                <a:ext cx="61826" cy="240679"/>
              </a:xfrm>
              <a:custGeom>
                <a:avLst/>
                <a:gdLst/>
                <a:ahLst/>
                <a:cxnLst/>
                <a:rect l="l" t="t" r="r" b="b"/>
                <a:pathLst>
                  <a:path w="2007" h="7813" extrusionOk="0">
                    <a:moveTo>
                      <a:pt x="0" y="1"/>
                    </a:moveTo>
                    <a:lnTo>
                      <a:pt x="0" y="7813"/>
                    </a:lnTo>
                    <a:lnTo>
                      <a:pt x="2006" y="7813"/>
                    </a:lnTo>
                    <a:lnTo>
                      <a:pt x="200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38"/>
              <p:cNvSpPr/>
              <p:nvPr/>
            </p:nvSpPr>
            <p:spPr>
              <a:xfrm>
                <a:off x="1285911" y="4129355"/>
                <a:ext cx="61826" cy="240679"/>
              </a:xfrm>
              <a:custGeom>
                <a:avLst/>
                <a:gdLst/>
                <a:ahLst/>
                <a:cxnLst/>
                <a:rect l="l" t="t" r="r" b="b"/>
                <a:pathLst>
                  <a:path w="2007" h="7813" extrusionOk="0">
                    <a:moveTo>
                      <a:pt x="0" y="1"/>
                    </a:moveTo>
                    <a:lnTo>
                      <a:pt x="0" y="7813"/>
                    </a:lnTo>
                    <a:lnTo>
                      <a:pt x="2006" y="7813"/>
                    </a:lnTo>
                    <a:lnTo>
                      <a:pt x="200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38"/>
              <p:cNvSpPr/>
              <p:nvPr/>
            </p:nvSpPr>
            <p:spPr>
              <a:xfrm>
                <a:off x="1398253" y="4129355"/>
                <a:ext cx="61826" cy="240679"/>
              </a:xfrm>
              <a:custGeom>
                <a:avLst/>
                <a:gdLst/>
                <a:ahLst/>
                <a:cxnLst/>
                <a:rect l="l" t="t" r="r" b="b"/>
                <a:pathLst>
                  <a:path w="2007" h="7813" extrusionOk="0">
                    <a:moveTo>
                      <a:pt x="1" y="1"/>
                    </a:moveTo>
                    <a:lnTo>
                      <a:pt x="1" y="7813"/>
                    </a:lnTo>
                    <a:lnTo>
                      <a:pt x="2007" y="7813"/>
                    </a:lnTo>
                    <a:lnTo>
                      <a:pt x="20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38"/>
              <p:cNvSpPr/>
              <p:nvPr/>
            </p:nvSpPr>
            <p:spPr>
              <a:xfrm>
                <a:off x="1509672" y="4129355"/>
                <a:ext cx="61826" cy="240679"/>
              </a:xfrm>
              <a:custGeom>
                <a:avLst/>
                <a:gdLst/>
                <a:ahLst/>
                <a:cxnLst/>
                <a:rect l="l" t="t" r="r" b="b"/>
                <a:pathLst>
                  <a:path w="2007" h="7813" extrusionOk="0">
                    <a:moveTo>
                      <a:pt x="1" y="1"/>
                    </a:moveTo>
                    <a:lnTo>
                      <a:pt x="1" y="7813"/>
                    </a:lnTo>
                    <a:lnTo>
                      <a:pt x="2007" y="7813"/>
                    </a:lnTo>
                    <a:lnTo>
                      <a:pt x="20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38"/>
              <p:cNvSpPr/>
              <p:nvPr/>
            </p:nvSpPr>
            <p:spPr>
              <a:xfrm>
                <a:off x="1622045" y="4129355"/>
                <a:ext cx="61826" cy="240679"/>
              </a:xfrm>
              <a:custGeom>
                <a:avLst/>
                <a:gdLst/>
                <a:ahLst/>
                <a:cxnLst/>
                <a:rect l="l" t="t" r="r" b="b"/>
                <a:pathLst>
                  <a:path w="2007" h="7813" extrusionOk="0">
                    <a:moveTo>
                      <a:pt x="0" y="1"/>
                    </a:moveTo>
                    <a:lnTo>
                      <a:pt x="0" y="7813"/>
                    </a:lnTo>
                    <a:lnTo>
                      <a:pt x="2006" y="7813"/>
                    </a:lnTo>
                    <a:lnTo>
                      <a:pt x="200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38"/>
              <p:cNvSpPr/>
              <p:nvPr/>
            </p:nvSpPr>
            <p:spPr>
              <a:xfrm>
                <a:off x="1732509" y="4129355"/>
                <a:ext cx="62781" cy="240679"/>
              </a:xfrm>
              <a:custGeom>
                <a:avLst/>
                <a:gdLst/>
                <a:ahLst/>
                <a:cxnLst/>
                <a:rect l="l" t="t" r="r" b="b"/>
                <a:pathLst>
                  <a:path w="2038" h="7813" extrusionOk="0">
                    <a:moveTo>
                      <a:pt x="1" y="1"/>
                    </a:moveTo>
                    <a:lnTo>
                      <a:pt x="1" y="7813"/>
                    </a:lnTo>
                    <a:lnTo>
                      <a:pt x="2037" y="7813"/>
                    </a:lnTo>
                    <a:lnTo>
                      <a:pt x="203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38"/>
              <p:cNvSpPr/>
              <p:nvPr/>
            </p:nvSpPr>
            <p:spPr>
              <a:xfrm>
                <a:off x="1844882" y="4129355"/>
                <a:ext cx="61826" cy="240679"/>
              </a:xfrm>
              <a:custGeom>
                <a:avLst/>
                <a:gdLst/>
                <a:ahLst/>
                <a:cxnLst/>
                <a:rect l="l" t="t" r="r" b="b"/>
                <a:pathLst>
                  <a:path w="2007" h="7813" extrusionOk="0">
                    <a:moveTo>
                      <a:pt x="0" y="1"/>
                    </a:moveTo>
                    <a:lnTo>
                      <a:pt x="0" y="7813"/>
                    </a:lnTo>
                    <a:lnTo>
                      <a:pt x="2007" y="7813"/>
                    </a:lnTo>
                    <a:lnTo>
                      <a:pt x="20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38"/>
              <p:cNvSpPr/>
              <p:nvPr/>
            </p:nvSpPr>
            <p:spPr>
              <a:xfrm>
                <a:off x="925410" y="3889669"/>
                <a:ext cx="1261280" cy="240679"/>
              </a:xfrm>
              <a:custGeom>
                <a:avLst/>
                <a:gdLst/>
                <a:ahLst/>
                <a:cxnLst/>
                <a:rect l="l" t="t" r="r" b="b"/>
                <a:pathLst>
                  <a:path w="40944" h="7813" extrusionOk="0">
                    <a:moveTo>
                      <a:pt x="1" y="1"/>
                    </a:moveTo>
                    <a:lnTo>
                      <a:pt x="1" y="7812"/>
                    </a:lnTo>
                    <a:lnTo>
                      <a:pt x="40944" y="7812"/>
                    </a:lnTo>
                    <a:lnTo>
                      <a:pt x="40944" y="1"/>
                    </a:ln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38"/>
              <p:cNvSpPr/>
              <p:nvPr/>
            </p:nvSpPr>
            <p:spPr>
              <a:xfrm>
                <a:off x="925410" y="3889669"/>
                <a:ext cx="61826" cy="240679"/>
              </a:xfrm>
              <a:custGeom>
                <a:avLst/>
                <a:gdLst/>
                <a:ahLst/>
                <a:cxnLst/>
                <a:rect l="l" t="t" r="r" b="b"/>
                <a:pathLst>
                  <a:path w="2007" h="7813" extrusionOk="0">
                    <a:moveTo>
                      <a:pt x="1" y="1"/>
                    </a:moveTo>
                    <a:lnTo>
                      <a:pt x="1" y="7812"/>
                    </a:lnTo>
                    <a:lnTo>
                      <a:pt x="2007" y="7812"/>
                    </a:lnTo>
                    <a:lnTo>
                      <a:pt x="20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38"/>
              <p:cNvSpPr/>
              <p:nvPr/>
            </p:nvSpPr>
            <p:spPr>
              <a:xfrm>
                <a:off x="1037784" y="3889669"/>
                <a:ext cx="61826" cy="240679"/>
              </a:xfrm>
              <a:custGeom>
                <a:avLst/>
                <a:gdLst/>
                <a:ahLst/>
                <a:cxnLst/>
                <a:rect l="l" t="t" r="r" b="b"/>
                <a:pathLst>
                  <a:path w="2007" h="7813" extrusionOk="0">
                    <a:moveTo>
                      <a:pt x="0" y="1"/>
                    </a:moveTo>
                    <a:lnTo>
                      <a:pt x="0" y="7812"/>
                    </a:lnTo>
                    <a:lnTo>
                      <a:pt x="2006" y="7812"/>
                    </a:lnTo>
                    <a:lnTo>
                      <a:pt x="200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38"/>
              <p:cNvSpPr/>
              <p:nvPr/>
            </p:nvSpPr>
            <p:spPr>
              <a:xfrm>
                <a:off x="1148278" y="3889669"/>
                <a:ext cx="62750" cy="240679"/>
              </a:xfrm>
              <a:custGeom>
                <a:avLst/>
                <a:gdLst/>
                <a:ahLst/>
                <a:cxnLst/>
                <a:rect l="l" t="t" r="r" b="b"/>
                <a:pathLst>
                  <a:path w="2037" h="7813" extrusionOk="0">
                    <a:moveTo>
                      <a:pt x="0" y="1"/>
                    </a:moveTo>
                    <a:lnTo>
                      <a:pt x="0" y="7812"/>
                    </a:lnTo>
                    <a:lnTo>
                      <a:pt x="2037" y="7812"/>
                    </a:lnTo>
                    <a:lnTo>
                      <a:pt x="203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38"/>
              <p:cNvSpPr/>
              <p:nvPr/>
            </p:nvSpPr>
            <p:spPr>
              <a:xfrm>
                <a:off x="1261545" y="3889669"/>
                <a:ext cx="61826" cy="240679"/>
              </a:xfrm>
              <a:custGeom>
                <a:avLst/>
                <a:gdLst/>
                <a:ahLst/>
                <a:cxnLst/>
                <a:rect l="l" t="t" r="r" b="b"/>
                <a:pathLst>
                  <a:path w="2007" h="7813" extrusionOk="0">
                    <a:moveTo>
                      <a:pt x="1" y="1"/>
                    </a:moveTo>
                    <a:lnTo>
                      <a:pt x="1" y="7812"/>
                    </a:lnTo>
                    <a:lnTo>
                      <a:pt x="2007" y="7812"/>
                    </a:lnTo>
                    <a:lnTo>
                      <a:pt x="20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38"/>
              <p:cNvSpPr/>
              <p:nvPr/>
            </p:nvSpPr>
            <p:spPr>
              <a:xfrm>
                <a:off x="1372039" y="3889669"/>
                <a:ext cx="62781" cy="240679"/>
              </a:xfrm>
              <a:custGeom>
                <a:avLst/>
                <a:gdLst/>
                <a:ahLst/>
                <a:cxnLst/>
                <a:rect l="l" t="t" r="r" b="b"/>
                <a:pathLst>
                  <a:path w="2038" h="7813" extrusionOk="0">
                    <a:moveTo>
                      <a:pt x="1" y="1"/>
                    </a:moveTo>
                    <a:lnTo>
                      <a:pt x="1" y="7812"/>
                    </a:lnTo>
                    <a:lnTo>
                      <a:pt x="2037" y="7812"/>
                    </a:lnTo>
                    <a:lnTo>
                      <a:pt x="203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38"/>
              <p:cNvSpPr/>
              <p:nvPr/>
            </p:nvSpPr>
            <p:spPr>
              <a:xfrm>
                <a:off x="1484412" y="3889669"/>
                <a:ext cx="61826" cy="240679"/>
              </a:xfrm>
              <a:custGeom>
                <a:avLst/>
                <a:gdLst/>
                <a:ahLst/>
                <a:cxnLst/>
                <a:rect l="l" t="t" r="r" b="b"/>
                <a:pathLst>
                  <a:path w="2007" h="7813" extrusionOk="0">
                    <a:moveTo>
                      <a:pt x="0" y="1"/>
                    </a:moveTo>
                    <a:lnTo>
                      <a:pt x="0" y="7812"/>
                    </a:lnTo>
                    <a:lnTo>
                      <a:pt x="2006" y="7812"/>
                    </a:lnTo>
                    <a:lnTo>
                      <a:pt x="200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38"/>
              <p:cNvSpPr/>
              <p:nvPr/>
            </p:nvSpPr>
            <p:spPr>
              <a:xfrm>
                <a:off x="1595831" y="3889669"/>
                <a:ext cx="61826" cy="240679"/>
              </a:xfrm>
              <a:custGeom>
                <a:avLst/>
                <a:gdLst/>
                <a:ahLst/>
                <a:cxnLst/>
                <a:rect l="l" t="t" r="r" b="b"/>
                <a:pathLst>
                  <a:path w="2007" h="7813" extrusionOk="0">
                    <a:moveTo>
                      <a:pt x="0" y="1"/>
                    </a:moveTo>
                    <a:lnTo>
                      <a:pt x="0" y="7812"/>
                    </a:lnTo>
                    <a:lnTo>
                      <a:pt x="2006" y="7812"/>
                    </a:lnTo>
                    <a:lnTo>
                      <a:pt x="200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38"/>
              <p:cNvSpPr/>
              <p:nvPr/>
            </p:nvSpPr>
            <p:spPr>
              <a:xfrm>
                <a:off x="1708173" y="3889669"/>
                <a:ext cx="61826" cy="240679"/>
              </a:xfrm>
              <a:custGeom>
                <a:avLst/>
                <a:gdLst/>
                <a:ahLst/>
                <a:cxnLst/>
                <a:rect l="l" t="t" r="r" b="b"/>
                <a:pathLst>
                  <a:path w="2007" h="7813" extrusionOk="0">
                    <a:moveTo>
                      <a:pt x="1" y="1"/>
                    </a:moveTo>
                    <a:lnTo>
                      <a:pt x="1" y="7812"/>
                    </a:lnTo>
                    <a:lnTo>
                      <a:pt x="2007" y="7812"/>
                    </a:lnTo>
                    <a:lnTo>
                      <a:pt x="20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38"/>
              <p:cNvSpPr/>
              <p:nvPr/>
            </p:nvSpPr>
            <p:spPr>
              <a:xfrm>
                <a:off x="1819592" y="3889669"/>
                <a:ext cx="61826" cy="240679"/>
              </a:xfrm>
              <a:custGeom>
                <a:avLst/>
                <a:gdLst/>
                <a:ahLst/>
                <a:cxnLst/>
                <a:rect l="l" t="t" r="r" b="b"/>
                <a:pathLst>
                  <a:path w="2007" h="7813" extrusionOk="0">
                    <a:moveTo>
                      <a:pt x="1" y="1"/>
                    </a:moveTo>
                    <a:lnTo>
                      <a:pt x="1" y="7812"/>
                    </a:lnTo>
                    <a:lnTo>
                      <a:pt x="2007" y="7812"/>
                    </a:lnTo>
                    <a:lnTo>
                      <a:pt x="20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38"/>
              <p:cNvSpPr/>
              <p:nvPr/>
            </p:nvSpPr>
            <p:spPr>
              <a:xfrm>
                <a:off x="1931965" y="3889669"/>
                <a:ext cx="61826" cy="240679"/>
              </a:xfrm>
              <a:custGeom>
                <a:avLst/>
                <a:gdLst/>
                <a:ahLst/>
                <a:cxnLst/>
                <a:rect l="l" t="t" r="r" b="b"/>
                <a:pathLst>
                  <a:path w="2007" h="7813" extrusionOk="0">
                    <a:moveTo>
                      <a:pt x="0" y="1"/>
                    </a:moveTo>
                    <a:lnTo>
                      <a:pt x="0" y="7812"/>
                    </a:lnTo>
                    <a:lnTo>
                      <a:pt x="2006" y="7812"/>
                    </a:lnTo>
                    <a:lnTo>
                      <a:pt x="200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38"/>
              <p:cNvSpPr/>
              <p:nvPr/>
            </p:nvSpPr>
            <p:spPr>
              <a:xfrm>
                <a:off x="2044308" y="3889669"/>
                <a:ext cx="61826" cy="240679"/>
              </a:xfrm>
              <a:custGeom>
                <a:avLst/>
                <a:gdLst/>
                <a:ahLst/>
                <a:cxnLst/>
                <a:rect l="l" t="t" r="r" b="b"/>
                <a:pathLst>
                  <a:path w="2007" h="7813" extrusionOk="0">
                    <a:moveTo>
                      <a:pt x="1" y="1"/>
                    </a:moveTo>
                    <a:lnTo>
                      <a:pt x="1" y="7812"/>
                    </a:lnTo>
                    <a:lnTo>
                      <a:pt x="2007" y="7812"/>
                    </a:lnTo>
                    <a:lnTo>
                      <a:pt x="20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38"/>
              <p:cNvSpPr/>
              <p:nvPr/>
            </p:nvSpPr>
            <p:spPr>
              <a:xfrm>
                <a:off x="836479" y="3656544"/>
                <a:ext cx="1261280" cy="240649"/>
              </a:xfrm>
              <a:custGeom>
                <a:avLst/>
                <a:gdLst/>
                <a:ahLst/>
                <a:cxnLst/>
                <a:rect l="l" t="t" r="r" b="b"/>
                <a:pathLst>
                  <a:path w="40944" h="7812" extrusionOk="0">
                    <a:moveTo>
                      <a:pt x="0" y="0"/>
                    </a:moveTo>
                    <a:lnTo>
                      <a:pt x="0" y="7812"/>
                    </a:lnTo>
                    <a:lnTo>
                      <a:pt x="40943" y="7812"/>
                    </a:lnTo>
                    <a:lnTo>
                      <a:pt x="40943" y="0"/>
                    </a:ln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38"/>
              <p:cNvSpPr/>
              <p:nvPr/>
            </p:nvSpPr>
            <p:spPr>
              <a:xfrm>
                <a:off x="836479" y="3656544"/>
                <a:ext cx="61826" cy="240649"/>
              </a:xfrm>
              <a:custGeom>
                <a:avLst/>
                <a:gdLst/>
                <a:ahLst/>
                <a:cxnLst/>
                <a:rect l="l" t="t" r="r" b="b"/>
                <a:pathLst>
                  <a:path w="2007" h="7812" extrusionOk="0">
                    <a:moveTo>
                      <a:pt x="0" y="0"/>
                    </a:moveTo>
                    <a:lnTo>
                      <a:pt x="0" y="7812"/>
                    </a:lnTo>
                    <a:lnTo>
                      <a:pt x="2006" y="7812"/>
                    </a:lnTo>
                    <a:lnTo>
                      <a:pt x="200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38"/>
              <p:cNvSpPr/>
              <p:nvPr/>
            </p:nvSpPr>
            <p:spPr>
              <a:xfrm>
                <a:off x="947897" y="3656544"/>
                <a:ext cx="61826" cy="240649"/>
              </a:xfrm>
              <a:custGeom>
                <a:avLst/>
                <a:gdLst/>
                <a:ahLst/>
                <a:cxnLst/>
                <a:rect l="l" t="t" r="r" b="b"/>
                <a:pathLst>
                  <a:path w="2007" h="7812" extrusionOk="0">
                    <a:moveTo>
                      <a:pt x="0" y="0"/>
                    </a:moveTo>
                    <a:lnTo>
                      <a:pt x="0" y="7812"/>
                    </a:lnTo>
                    <a:lnTo>
                      <a:pt x="2006" y="7812"/>
                    </a:lnTo>
                    <a:lnTo>
                      <a:pt x="200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38"/>
              <p:cNvSpPr/>
              <p:nvPr/>
            </p:nvSpPr>
            <p:spPr>
              <a:xfrm>
                <a:off x="1060240" y="3656544"/>
                <a:ext cx="61826" cy="240649"/>
              </a:xfrm>
              <a:custGeom>
                <a:avLst/>
                <a:gdLst/>
                <a:ahLst/>
                <a:cxnLst/>
                <a:rect l="l" t="t" r="r" b="b"/>
                <a:pathLst>
                  <a:path w="2007" h="7812" extrusionOk="0">
                    <a:moveTo>
                      <a:pt x="1" y="0"/>
                    </a:moveTo>
                    <a:lnTo>
                      <a:pt x="1" y="7812"/>
                    </a:lnTo>
                    <a:lnTo>
                      <a:pt x="2007" y="7812"/>
                    </a:lnTo>
                    <a:lnTo>
                      <a:pt x="200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38"/>
              <p:cNvSpPr/>
              <p:nvPr/>
            </p:nvSpPr>
            <p:spPr>
              <a:xfrm>
                <a:off x="1170734" y="3656544"/>
                <a:ext cx="62781" cy="240649"/>
              </a:xfrm>
              <a:custGeom>
                <a:avLst/>
                <a:gdLst/>
                <a:ahLst/>
                <a:cxnLst/>
                <a:rect l="l" t="t" r="r" b="b"/>
                <a:pathLst>
                  <a:path w="2038" h="7812" extrusionOk="0">
                    <a:moveTo>
                      <a:pt x="1" y="0"/>
                    </a:moveTo>
                    <a:lnTo>
                      <a:pt x="1" y="7812"/>
                    </a:lnTo>
                    <a:lnTo>
                      <a:pt x="2037" y="7812"/>
                    </a:lnTo>
                    <a:lnTo>
                      <a:pt x="203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38"/>
              <p:cNvSpPr/>
              <p:nvPr/>
            </p:nvSpPr>
            <p:spPr>
              <a:xfrm>
                <a:off x="1283077" y="3656544"/>
                <a:ext cx="61856" cy="240649"/>
              </a:xfrm>
              <a:custGeom>
                <a:avLst/>
                <a:gdLst/>
                <a:ahLst/>
                <a:cxnLst/>
                <a:rect l="l" t="t" r="r" b="b"/>
                <a:pathLst>
                  <a:path w="2008" h="7812" extrusionOk="0">
                    <a:moveTo>
                      <a:pt x="1" y="0"/>
                    </a:moveTo>
                    <a:lnTo>
                      <a:pt x="1" y="7812"/>
                    </a:lnTo>
                    <a:lnTo>
                      <a:pt x="2007" y="7812"/>
                    </a:lnTo>
                    <a:lnTo>
                      <a:pt x="200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38"/>
              <p:cNvSpPr/>
              <p:nvPr/>
            </p:nvSpPr>
            <p:spPr>
              <a:xfrm>
                <a:off x="1394526" y="3656544"/>
                <a:ext cx="61826" cy="240649"/>
              </a:xfrm>
              <a:custGeom>
                <a:avLst/>
                <a:gdLst/>
                <a:ahLst/>
                <a:cxnLst/>
                <a:rect l="l" t="t" r="r" b="b"/>
                <a:pathLst>
                  <a:path w="2007" h="7812" extrusionOk="0">
                    <a:moveTo>
                      <a:pt x="0" y="0"/>
                    </a:moveTo>
                    <a:lnTo>
                      <a:pt x="0" y="7812"/>
                    </a:lnTo>
                    <a:lnTo>
                      <a:pt x="2006" y="7812"/>
                    </a:lnTo>
                    <a:lnTo>
                      <a:pt x="200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38"/>
              <p:cNvSpPr/>
              <p:nvPr/>
            </p:nvSpPr>
            <p:spPr>
              <a:xfrm>
                <a:off x="1506868" y="3656544"/>
                <a:ext cx="61826" cy="240649"/>
              </a:xfrm>
              <a:custGeom>
                <a:avLst/>
                <a:gdLst/>
                <a:ahLst/>
                <a:cxnLst/>
                <a:rect l="l" t="t" r="r" b="b"/>
                <a:pathLst>
                  <a:path w="2007" h="7812" extrusionOk="0">
                    <a:moveTo>
                      <a:pt x="1" y="0"/>
                    </a:moveTo>
                    <a:lnTo>
                      <a:pt x="1" y="7812"/>
                    </a:lnTo>
                    <a:lnTo>
                      <a:pt x="2007" y="7812"/>
                    </a:lnTo>
                    <a:lnTo>
                      <a:pt x="200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38"/>
              <p:cNvSpPr/>
              <p:nvPr/>
            </p:nvSpPr>
            <p:spPr>
              <a:xfrm>
                <a:off x="1618287" y="3656544"/>
                <a:ext cx="61826" cy="240649"/>
              </a:xfrm>
              <a:custGeom>
                <a:avLst/>
                <a:gdLst/>
                <a:ahLst/>
                <a:cxnLst/>
                <a:rect l="l" t="t" r="r" b="b"/>
                <a:pathLst>
                  <a:path w="2007" h="7812" extrusionOk="0">
                    <a:moveTo>
                      <a:pt x="1" y="0"/>
                    </a:moveTo>
                    <a:lnTo>
                      <a:pt x="1" y="7812"/>
                    </a:lnTo>
                    <a:lnTo>
                      <a:pt x="2007" y="7812"/>
                    </a:lnTo>
                    <a:lnTo>
                      <a:pt x="200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38"/>
              <p:cNvSpPr/>
              <p:nvPr/>
            </p:nvSpPr>
            <p:spPr>
              <a:xfrm>
                <a:off x="1730660" y="3656544"/>
                <a:ext cx="61826" cy="240649"/>
              </a:xfrm>
              <a:custGeom>
                <a:avLst/>
                <a:gdLst/>
                <a:ahLst/>
                <a:cxnLst/>
                <a:rect l="l" t="t" r="r" b="b"/>
                <a:pathLst>
                  <a:path w="2007" h="7812" extrusionOk="0">
                    <a:moveTo>
                      <a:pt x="0" y="0"/>
                    </a:moveTo>
                    <a:lnTo>
                      <a:pt x="0" y="7812"/>
                    </a:lnTo>
                    <a:lnTo>
                      <a:pt x="2006" y="7812"/>
                    </a:lnTo>
                    <a:lnTo>
                      <a:pt x="200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38"/>
              <p:cNvSpPr/>
              <p:nvPr/>
            </p:nvSpPr>
            <p:spPr>
              <a:xfrm>
                <a:off x="1841124" y="3656544"/>
                <a:ext cx="62781" cy="240649"/>
              </a:xfrm>
              <a:custGeom>
                <a:avLst/>
                <a:gdLst/>
                <a:ahLst/>
                <a:cxnLst/>
                <a:rect l="l" t="t" r="r" b="b"/>
                <a:pathLst>
                  <a:path w="2038" h="7812" extrusionOk="0">
                    <a:moveTo>
                      <a:pt x="1" y="0"/>
                    </a:moveTo>
                    <a:lnTo>
                      <a:pt x="1" y="7812"/>
                    </a:lnTo>
                    <a:lnTo>
                      <a:pt x="2037" y="7812"/>
                    </a:lnTo>
                    <a:lnTo>
                      <a:pt x="203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38"/>
              <p:cNvSpPr/>
              <p:nvPr/>
            </p:nvSpPr>
            <p:spPr>
              <a:xfrm>
                <a:off x="1954421" y="3656544"/>
                <a:ext cx="61826" cy="240649"/>
              </a:xfrm>
              <a:custGeom>
                <a:avLst/>
                <a:gdLst/>
                <a:ahLst/>
                <a:cxnLst/>
                <a:rect l="l" t="t" r="r" b="b"/>
                <a:pathLst>
                  <a:path w="2007" h="7812" extrusionOk="0">
                    <a:moveTo>
                      <a:pt x="1" y="0"/>
                    </a:moveTo>
                    <a:lnTo>
                      <a:pt x="1" y="7812"/>
                    </a:lnTo>
                    <a:lnTo>
                      <a:pt x="2007" y="7812"/>
                    </a:lnTo>
                    <a:lnTo>
                      <a:pt x="200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38"/>
              <p:cNvSpPr/>
              <p:nvPr/>
            </p:nvSpPr>
            <p:spPr>
              <a:xfrm>
                <a:off x="2064916" y="3656544"/>
                <a:ext cx="62750" cy="240649"/>
              </a:xfrm>
              <a:custGeom>
                <a:avLst/>
                <a:gdLst/>
                <a:ahLst/>
                <a:cxnLst/>
                <a:rect l="l" t="t" r="r" b="b"/>
                <a:pathLst>
                  <a:path w="2037" h="7812" extrusionOk="0">
                    <a:moveTo>
                      <a:pt x="0" y="0"/>
                    </a:moveTo>
                    <a:lnTo>
                      <a:pt x="0" y="7812"/>
                    </a:lnTo>
                    <a:lnTo>
                      <a:pt x="2037" y="7812"/>
                    </a:lnTo>
                    <a:lnTo>
                      <a:pt x="203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38"/>
              <p:cNvSpPr/>
              <p:nvPr/>
            </p:nvSpPr>
            <p:spPr>
              <a:xfrm>
                <a:off x="697891" y="3422465"/>
                <a:ext cx="1262235" cy="240649"/>
              </a:xfrm>
              <a:custGeom>
                <a:avLst/>
                <a:gdLst/>
                <a:ahLst/>
                <a:cxnLst/>
                <a:rect l="l" t="t" r="r" b="b"/>
                <a:pathLst>
                  <a:path w="40975" h="7812" extrusionOk="0">
                    <a:moveTo>
                      <a:pt x="1" y="0"/>
                    </a:moveTo>
                    <a:lnTo>
                      <a:pt x="1" y="7812"/>
                    </a:lnTo>
                    <a:lnTo>
                      <a:pt x="40974" y="7812"/>
                    </a:lnTo>
                    <a:lnTo>
                      <a:pt x="40974" y="0"/>
                    </a:ln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38"/>
              <p:cNvSpPr/>
              <p:nvPr/>
            </p:nvSpPr>
            <p:spPr>
              <a:xfrm>
                <a:off x="697891" y="3422465"/>
                <a:ext cx="61826" cy="240649"/>
              </a:xfrm>
              <a:custGeom>
                <a:avLst/>
                <a:gdLst/>
                <a:ahLst/>
                <a:cxnLst/>
                <a:rect l="l" t="t" r="r" b="b"/>
                <a:pathLst>
                  <a:path w="2007" h="7812" extrusionOk="0">
                    <a:moveTo>
                      <a:pt x="1" y="0"/>
                    </a:moveTo>
                    <a:lnTo>
                      <a:pt x="1" y="7812"/>
                    </a:lnTo>
                    <a:lnTo>
                      <a:pt x="2007" y="7812"/>
                    </a:lnTo>
                    <a:lnTo>
                      <a:pt x="200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38"/>
              <p:cNvSpPr/>
              <p:nvPr/>
            </p:nvSpPr>
            <p:spPr>
              <a:xfrm>
                <a:off x="809309" y="3422465"/>
                <a:ext cx="61826" cy="240649"/>
              </a:xfrm>
              <a:custGeom>
                <a:avLst/>
                <a:gdLst/>
                <a:ahLst/>
                <a:cxnLst/>
                <a:rect l="l" t="t" r="r" b="b"/>
                <a:pathLst>
                  <a:path w="2007" h="7812" extrusionOk="0">
                    <a:moveTo>
                      <a:pt x="1" y="0"/>
                    </a:moveTo>
                    <a:lnTo>
                      <a:pt x="1" y="7812"/>
                    </a:lnTo>
                    <a:lnTo>
                      <a:pt x="2007" y="7812"/>
                    </a:lnTo>
                    <a:lnTo>
                      <a:pt x="200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38"/>
              <p:cNvSpPr/>
              <p:nvPr/>
            </p:nvSpPr>
            <p:spPr>
              <a:xfrm>
                <a:off x="921683" y="3422465"/>
                <a:ext cx="61826" cy="240649"/>
              </a:xfrm>
              <a:custGeom>
                <a:avLst/>
                <a:gdLst/>
                <a:ahLst/>
                <a:cxnLst/>
                <a:rect l="l" t="t" r="r" b="b"/>
                <a:pathLst>
                  <a:path w="2007" h="7812" extrusionOk="0">
                    <a:moveTo>
                      <a:pt x="0" y="0"/>
                    </a:moveTo>
                    <a:lnTo>
                      <a:pt x="0" y="7812"/>
                    </a:lnTo>
                    <a:lnTo>
                      <a:pt x="2006" y="7812"/>
                    </a:lnTo>
                    <a:lnTo>
                      <a:pt x="200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38"/>
              <p:cNvSpPr/>
              <p:nvPr/>
            </p:nvSpPr>
            <p:spPr>
              <a:xfrm>
                <a:off x="1033101" y="3422465"/>
                <a:ext cx="61826" cy="240649"/>
              </a:xfrm>
              <a:custGeom>
                <a:avLst/>
                <a:gdLst/>
                <a:ahLst/>
                <a:cxnLst/>
                <a:rect l="l" t="t" r="r" b="b"/>
                <a:pathLst>
                  <a:path w="2007" h="7812" extrusionOk="0">
                    <a:moveTo>
                      <a:pt x="0" y="0"/>
                    </a:moveTo>
                    <a:lnTo>
                      <a:pt x="0" y="7812"/>
                    </a:lnTo>
                    <a:lnTo>
                      <a:pt x="2006" y="7812"/>
                    </a:lnTo>
                    <a:lnTo>
                      <a:pt x="200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38"/>
              <p:cNvSpPr/>
              <p:nvPr/>
            </p:nvSpPr>
            <p:spPr>
              <a:xfrm>
                <a:off x="1145444" y="3422465"/>
                <a:ext cx="61826" cy="240649"/>
              </a:xfrm>
              <a:custGeom>
                <a:avLst/>
                <a:gdLst/>
                <a:ahLst/>
                <a:cxnLst/>
                <a:rect l="l" t="t" r="r" b="b"/>
                <a:pathLst>
                  <a:path w="2007" h="7812" extrusionOk="0">
                    <a:moveTo>
                      <a:pt x="1" y="0"/>
                    </a:moveTo>
                    <a:lnTo>
                      <a:pt x="1" y="7812"/>
                    </a:lnTo>
                    <a:lnTo>
                      <a:pt x="2007" y="7812"/>
                    </a:lnTo>
                    <a:lnTo>
                      <a:pt x="200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38"/>
              <p:cNvSpPr/>
              <p:nvPr/>
            </p:nvSpPr>
            <p:spPr>
              <a:xfrm>
                <a:off x="1257817" y="3422465"/>
                <a:ext cx="61826" cy="240649"/>
              </a:xfrm>
              <a:custGeom>
                <a:avLst/>
                <a:gdLst/>
                <a:ahLst/>
                <a:cxnLst/>
                <a:rect l="l" t="t" r="r" b="b"/>
                <a:pathLst>
                  <a:path w="2007" h="7812" extrusionOk="0">
                    <a:moveTo>
                      <a:pt x="0" y="0"/>
                    </a:moveTo>
                    <a:lnTo>
                      <a:pt x="0" y="7812"/>
                    </a:lnTo>
                    <a:lnTo>
                      <a:pt x="2006" y="7812"/>
                    </a:lnTo>
                    <a:lnTo>
                      <a:pt x="200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38"/>
              <p:cNvSpPr/>
              <p:nvPr/>
            </p:nvSpPr>
            <p:spPr>
              <a:xfrm>
                <a:off x="1369236" y="3422465"/>
                <a:ext cx="61826" cy="240649"/>
              </a:xfrm>
              <a:custGeom>
                <a:avLst/>
                <a:gdLst/>
                <a:ahLst/>
                <a:cxnLst/>
                <a:rect l="l" t="t" r="r" b="b"/>
                <a:pathLst>
                  <a:path w="2007" h="7812" extrusionOk="0">
                    <a:moveTo>
                      <a:pt x="0" y="0"/>
                    </a:moveTo>
                    <a:lnTo>
                      <a:pt x="0" y="7812"/>
                    </a:lnTo>
                    <a:lnTo>
                      <a:pt x="2007" y="7812"/>
                    </a:lnTo>
                    <a:lnTo>
                      <a:pt x="200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38"/>
              <p:cNvSpPr/>
              <p:nvPr/>
            </p:nvSpPr>
            <p:spPr>
              <a:xfrm>
                <a:off x="1481578" y="3422465"/>
                <a:ext cx="61826" cy="240649"/>
              </a:xfrm>
              <a:custGeom>
                <a:avLst/>
                <a:gdLst/>
                <a:ahLst/>
                <a:cxnLst/>
                <a:rect l="l" t="t" r="r" b="b"/>
                <a:pathLst>
                  <a:path w="2007" h="7812" extrusionOk="0">
                    <a:moveTo>
                      <a:pt x="1" y="0"/>
                    </a:moveTo>
                    <a:lnTo>
                      <a:pt x="1" y="7812"/>
                    </a:lnTo>
                    <a:lnTo>
                      <a:pt x="2007" y="7812"/>
                    </a:lnTo>
                    <a:lnTo>
                      <a:pt x="200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38"/>
              <p:cNvSpPr/>
              <p:nvPr/>
            </p:nvSpPr>
            <p:spPr>
              <a:xfrm>
                <a:off x="1592073" y="3422465"/>
                <a:ext cx="62781" cy="240649"/>
              </a:xfrm>
              <a:custGeom>
                <a:avLst/>
                <a:gdLst/>
                <a:ahLst/>
                <a:cxnLst/>
                <a:rect l="l" t="t" r="r" b="b"/>
                <a:pathLst>
                  <a:path w="2038" h="7812" extrusionOk="0">
                    <a:moveTo>
                      <a:pt x="1" y="0"/>
                    </a:moveTo>
                    <a:lnTo>
                      <a:pt x="1" y="7812"/>
                    </a:lnTo>
                    <a:lnTo>
                      <a:pt x="2037" y="7812"/>
                    </a:lnTo>
                    <a:lnTo>
                      <a:pt x="203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38"/>
              <p:cNvSpPr/>
              <p:nvPr/>
            </p:nvSpPr>
            <p:spPr>
              <a:xfrm>
                <a:off x="1704446" y="3422465"/>
                <a:ext cx="61826" cy="240649"/>
              </a:xfrm>
              <a:custGeom>
                <a:avLst/>
                <a:gdLst/>
                <a:ahLst/>
                <a:cxnLst/>
                <a:rect l="l" t="t" r="r" b="b"/>
                <a:pathLst>
                  <a:path w="2007" h="7812" extrusionOk="0">
                    <a:moveTo>
                      <a:pt x="0" y="0"/>
                    </a:moveTo>
                    <a:lnTo>
                      <a:pt x="0" y="7812"/>
                    </a:lnTo>
                    <a:lnTo>
                      <a:pt x="2006" y="7812"/>
                    </a:lnTo>
                    <a:lnTo>
                      <a:pt x="200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38"/>
              <p:cNvSpPr/>
              <p:nvPr/>
            </p:nvSpPr>
            <p:spPr>
              <a:xfrm>
                <a:off x="1815864" y="3422465"/>
                <a:ext cx="61826" cy="240649"/>
              </a:xfrm>
              <a:custGeom>
                <a:avLst/>
                <a:gdLst/>
                <a:ahLst/>
                <a:cxnLst/>
                <a:rect l="l" t="t" r="r" b="b"/>
                <a:pathLst>
                  <a:path w="2007" h="7812" extrusionOk="0">
                    <a:moveTo>
                      <a:pt x="0" y="0"/>
                    </a:moveTo>
                    <a:lnTo>
                      <a:pt x="0" y="7812"/>
                    </a:lnTo>
                    <a:lnTo>
                      <a:pt x="2006" y="7812"/>
                    </a:lnTo>
                    <a:lnTo>
                      <a:pt x="200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38"/>
              <p:cNvSpPr/>
              <p:nvPr/>
            </p:nvSpPr>
            <p:spPr>
              <a:xfrm>
                <a:off x="1928207" y="3422465"/>
                <a:ext cx="61826" cy="240649"/>
              </a:xfrm>
              <a:custGeom>
                <a:avLst/>
                <a:gdLst/>
                <a:ahLst/>
                <a:cxnLst/>
                <a:rect l="l" t="t" r="r" b="b"/>
                <a:pathLst>
                  <a:path w="2007" h="7812" extrusionOk="0">
                    <a:moveTo>
                      <a:pt x="1" y="0"/>
                    </a:moveTo>
                    <a:lnTo>
                      <a:pt x="1" y="7812"/>
                    </a:lnTo>
                    <a:lnTo>
                      <a:pt x="2007" y="7812"/>
                    </a:lnTo>
                    <a:lnTo>
                      <a:pt x="200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38"/>
              <p:cNvSpPr/>
              <p:nvPr/>
            </p:nvSpPr>
            <p:spPr>
              <a:xfrm>
                <a:off x="870178" y="2953350"/>
                <a:ext cx="61826" cy="240679"/>
              </a:xfrm>
              <a:custGeom>
                <a:avLst/>
                <a:gdLst/>
                <a:ahLst/>
                <a:cxnLst/>
                <a:rect l="l" t="t" r="r" b="b"/>
                <a:pathLst>
                  <a:path w="2007" h="7813" extrusionOk="0">
                    <a:moveTo>
                      <a:pt x="0" y="1"/>
                    </a:moveTo>
                    <a:lnTo>
                      <a:pt x="0" y="7813"/>
                    </a:lnTo>
                    <a:lnTo>
                      <a:pt x="2007" y="7813"/>
                    </a:lnTo>
                    <a:lnTo>
                      <a:pt x="20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38"/>
              <p:cNvSpPr/>
              <p:nvPr/>
            </p:nvSpPr>
            <p:spPr>
              <a:xfrm>
                <a:off x="982521" y="2953350"/>
                <a:ext cx="61856" cy="240679"/>
              </a:xfrm>
              <a:custGeom>
                <a:avLst/>
                <a:gdLst/>
                <a:ahLst/>
                <a:cxnLst/>
                <a:rect l="l" t="t" r="r" b="b"/>
                <a:pathLst>
                  <a:path w="2008" h="7813" extrusionOk="0">
                    <a:moveTo>
                      <a:pt x="1" y="1"/>
                    </a:moveTo>
                    <a:lnTo>
                      <a:pt x="1" y="7813"/>
                    </a:lnTo>
                    <a:lnTo>
                      <a:pt x="2007" y="7813"/>
                    </a:lnTo>
                    <a:lnTo>
                      <a:pt x="20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38"/>
              <p:cNvSpPr/>
              <p:nvPr/>
            </p:nvSpPr>
            <p:spPr>
              <a:xfrm>
                <a:off x="1093970" y="2953350"/>
                <a:ext cx="61826" cy="240679"/>
              </a:xfrm>
              <a:custGeom>
                <a:avLst/>
                <a:gdLst/>
                <a:ahLst/>
                <a:cxnLst/>
                <a:rect l="l" t="t" r="r" b="b"/>
                <a:pathLst>
                  <a:path w="2007" h="7813" extrusionOk="0">
                    <a:moveTo>
                      <a:pt x="0" y="1"/>
                    </a:moveTo>
                    <a:lnTo>
                      <a:pt x="0" y="7813"/>
                    </a:lnTo>
                    <a:lnTo>
                      <a:pt x="2006" y="7813"/>
                    </a:lnTo>
                    <a:lnTo>
                      <a:pt x="200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38"/>
              <p:cNvSpPr/>
              <p:nvPr/>
            </p:nvSpPr>
            <p:spPr>
              <a:xfrm>
                <a:off x="1206313" y="2953350"/>
                <a:ext cx="61826" cy="240679"/>
              </a:xfrm>
              <a:custGeom>
                <a:avLst/>
                <a:gdLst/>
                <a:ahLst/>
                <a:cxnLst/>
                <a:rect l="l" t="t" r="r" b="b"/>
                <a:pathLst>
                  <a:path w="2007" h="7813" extrusionOk="0">
                    <a:moveTo>
                      <a:pt x="1" y="1"/>
                    </a:moveTo>
                    <a:lnTo>
                      <a:pt x="1" y="7813"/>
                    </a:lnTo>
                    <a:lnTo>
                      <a:pt x="2007" y="7813"/>
                    </a:lnTo>
                    <a:lnTo>
                      <a:pt x="20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38"/>
              <p:cNvSpPr/>
              <p:nvPr/>
            </p:nvSpPr>
            <p:spPr>
              <a:xfrm>
                <a:off x="1317731" y="2953350"/>
                <a:ext cx="61826" cy="240679"/>
              </a:xfrm>
              <a:custGeom>
                <a:avLst/>
                <a:gdLst/>
                <a:ahLst/>
                <a:cxnLst/>
                <a:rect l="l" t="t" r="r" b="b"/>
                <a:pathLst>
                  <a:path w="2007" h="7813" extrusionOk="0">
                    <a:moveTo>
                      <a:pt x="1" y="1"/>
                    </a:moveTo>
                    <a:lnTo>
                      <a:pt x="1" y="7813"/>
                    </a:lnTo>
                    <a:lnTo>
                      <a:pt x="2007" y="7813"/>
                    </a:lnTo>
                    <a:lnTo>
                      <a:pt x="20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38"/>
              <p:cNvSpPr/>
              <p:nvPr/>
            </p:nvSpPr>
            <p:spPr>
              <a:xfrm>
                <a:off x="1429150" y="2953350"/>
                <a:ext cx="62781" cy="240679"/>
              </a:xfrm>
              <a:custGeom>
                <a:avLst/>
                <a:gdLst/>
                <a:ahLst/>
                <a:cxnLst/>
                <a:rect l="l" t="t" r="r" b="b"/>
                <a:pathLst>
                  <a:path w="2038" h="7813" extrusionOk="0">
                    <a:moveTo>
                      <a:pt x="1" y="1"/>
                    </a:moveTo>
                    <a:lnTo>
                      <a:pt x="1" y="7813"/>
                    </a:lnTo>
                    <a:lnTo>
                      <a:pt x="2037" y="7813"/>
                    </a:lnTo>
                    <a:lnTo>
                      <a:pt x="203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38"/>
              <p:cNvSpPr/>
              <p:nvPr/>
            </p:nvSpPr>
            <p:spPr>
              <a:xfrm>
                <a:off x="1540568" y="2953350"/>
                <a:ext cx="61826" cy="240679"/>
              </a:xfrm>
              <a:custGeom>
                <a:avLst/>
                <a:gdLst/>
                <a:ahLst/>
                <a:cxnLst/>
                <a:rect l="l" t="t" r="r" b="b"/>
                <a:pathLst>
                  <a:path w="2007" h="7813" extrusionOk="0">
                    <a:moveTo>
                      <a:pt x="1" y="1"/>
                    </a:moveTo>
                    <a:lnTo>
                      <a:pt x="1" y="7813"/>
                    </a:lnTo>
                    <a:lnTo>
                      <a:pt x="2007" y="7813"/>
                    </a:lnTo>
                    <a:lnTo>
                      <a:pt x="20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38"/>
              <p:cNvSpPr/>
              <p:nvPr/>
            </p:nvSpPr>
            <p:spPr>
              <a:xfrm>
                <a:off x="1652942" y="2953350"/>
                <a:ext cx="62750" cy="240679"/>
              </a:xfrm>
              <a:custGeom>
                <a:avLst/>
                <a:gdLst/>
                <a:ahLst/>
                <a:cxnLst/>
                <a:rect l="l" t="t" r="r" b="b"/>
                <a:pathLst>
                  <a:path w="2037" h="7813" extrusionOk="0">
                    <a:moveTo>
                      <a:pt x="0" y="1"/>
                    </a:moveTo>
                    <a:lnTo>
                      <a:pt x="0" y="7813"/>
                    </a:lnTo>
                    <a:lnTo>
                      <a:pt x="2037" y="7813"/>
                    </a:lnTo>
                    <a:lnTo>
                      <a:pt x="203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38"/>
              <p:cNvSpPr/>
              <p:nvPr/>
            </p:nvSpPr>
            <p:spPr>
              <a:xfrm>
                <a:off x="1764360" y="2953350"/>
                <a:ext cx="61826" cy="240679"/>
              </a:xfrm>
              <a:custGeom>
                <a:avLst/>
                <a:gdLst/>
                <a:ahLst/>
                <a:cxnLst/>
                <a:rect l="l" t="t" r="r" b="b"/>
                <a:pathLst>
                  <a:path w="2007" h="7813" extrusionOk="0">
                    <a:moveTo>
                      <a:pt x="0" y="1"/>
                    </a:moveTo>
                    <a:lnTo>
                      <a:pt x="0" y="7813"/>
                    </a:lnTo>
                    <a:lnTo>
                      <a:pt x="2007" y="7813"/>
                    </a:lnTo>
                    <a:lnTo>
                      <a:pt x="20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38"/>
              <p:cNvSpPr/>
              <p:nvPr/>
            </p:nvSpPr>
            <p:spPr>
              <a:xfrm>
                <a:off x="1876703" y="2953350"/>
                <a:ext cx="61826" cy="240679"/>
              </a:xfrm>
              <a:custGeom>
                <a:avLst/>
                <a:gdLst/>
                <a:ahLst/>
                <a:cxnLst/>
                <a:rect l="l" t="t" r="r" b="b"/>
                <a:pathLst>
                  <a:path w="2007" h="7813" extrusionOk="0">
                    <a:moveTo>
                      <a:pt x="1" y="1"/>
                    </a:moveTo>
                    <a:lnTo>
                      <a:pt x="1" y="7813"/>
                    </a:lnTo>
                    <a:lnTo>
                      <a:pt x="2007" y="7813"/>
                    </a:lnTo>
                    <a:lnTo>
                      <a:pt x="20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38"/>
              <p:cNvSpPr/>
              <p:nvPr/>
            </p:nvSpPr>
            <p:spPr>
              <a:xfrm>
                <a:off x="1988121" y="2953350"/>
                <a:ext cx="61856" cy="240679"/>
              </a:xfrm>
              <a:custGeom>
                <a:avLst/>
                <a:gdLst/>
                <a:ahLst/>
                <a:cxnLst/>
                <a:rect l="l" t="t" r="r" b="b"/>
                <a:pathLst>
                  <a:path w="2008" h="7813" extrusionOk="0">
                    <a:moveTo>
                      <a:pt x="1" y="1"/>
                    </a:moveTo>
                    <a:lnTo>
                      <a:pt x="1" y="7813"/>
                    </a:lnTo>
                    <a:lnTo>
                      <a:pt x="2007" y="7813"/>
                    </a:lnTo>
                    <a:lnTo>
                      <a:pt x="20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38"/>
              <p:cNvSpPr/>
              <p:nvPr/>
            </p:nvSpPr>
            <p:spPr>
              <a:xfrm>
                <a:off x="608005" y="3189309"/>
                <a:ext cx="1262235" cy="241604"/>
              </a:xfrm>
              <a:custGeom>
                <a:avLst/>
                <a:gdLst/>
                <a:ahLst/>
                <a:cxnLst/>
                <a:rect l="l" t="t" r="r" b="b"/>
                <a:pathLst>
                  <a:path w="40975" h="7843" extrusionOk="0">
                    <a:moveTo>
                      <a:pt x="1" y="1"/>
                    </a:moveTo>
                    <a:lnTo>
                      <a:pt x="1" y="7843"/>
                    </a:lnTo>
                    <a:lnTo>
                      <a:pt x="40974" y="7843"/>
                    </a:lnTo>
                    <a:lnTo>
                      <a:pt x="40974" y="1"/>
                    </a:ln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38"/>
              <p:cNvSpPr/>
              <p:nvPr/>
            </p:nvSpPr>
            <p:spPr>
              <a:xfrm>
                <a:off x="608005" y="3189309"/>
                <a:ext cx="61826" cy="241604"/>
              </a:xfrm>
              <a:custGeom>
                <a:avLst/>
                <a:gdLst/>
                <a:ahLst/>
                <a:cxnLst/>
                <a:rect l="l" t="t" r="r" b="b"/>
                <a:pathLst>
                  <a:path w="2007" h="7843" extrusionOk="0">
                    <a:moveTo>
                      <a:pt x="1" y="1"/>
                    </a:moveTo>
                    <a:lnTo>
                      <a:pt x="1" y="7843"/>
                    </a:lnTo>
                    <a:lnTo>
                      <a:pt x="2007" y="7843"/>
                    </a:lnTo>
                    <a:lnTo>
                      <a:pt x="20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38"/>
              <p:cNvSpPr/>
              <p:nvPr/>
            </p:nvSpPr>
            <p:spPr>
              <a:xfrm>
                <a:off x="720378" y="3189309"/>
                <a:ext cx="61826" cy="241604"/>
              </a:xfrm>
              <a:custGeom>
                <a:avLst/>
                <a:gdLst/>
                <a:ahLst/>
                <a:cxnLst/>
                <a:rect l="l" t="t" r="r" b="b"/>
                <a:pathLst>
                  <a:path w="2007" h="7843" extrusionOk="0">
                    <a:moveTo>
                      <a:pt x="0" y="1"/>
                    </a:moveTo>
                    <a:lnTo>
                      <a:pt x="0" y="7843"/>
                    </a:lnTo>
                    <a:lnTo>
                      <a:pt x="2006" y="7843"/>
                    </a:lnTo>
                    <a:lnTo>
                      <a:pt x="200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38"/>
              <p:cNvSpPr/>
              <p:nvPr/>
            </p:nvSpPr>
            <p:spPr>
              <a:xfrm>
                <a:off x="831796" y="3189309"/>
                <a:ext cx="61826" cy="241604"/>
              </a:xfrm>
              <a:custGeom>
                <a:avLst/>
                <a:gdLst/>
                <a:ahLst/>
                <a:cxnLst/>
                <a:rect l="l" t="t" r="r" b="b"/>
                <a:pathLst>
                  <a:path w="2007" h="7843" extrusionOk="0">
                    <a:moveTo>
                      <a:pt x="0" y="1"/>
                    </a:moveTo>
                    <a:lnTo>
                      <a:pt x="0" y="7843"/>
                    </a:lnTo>
                    <a:lnTo>
                      <a:pt x="2006" y="7843"/>
                    </a:lnTo>
                    <a:lnTo>
                      <a:pt x="200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38"/>
              <p:cNvSpPr/>
              <p:nvPr/>
            </p:nvSpPr>
            <p:spPr>
              <a:xfrm>
                <a:off x="944139" y="3189309"/>
                <a:ext cx="61826" cy="241604"/>
              </a:xfrm>
              <a:custGeom>
                <a:avLst/>
                <a:gdLst/>
                <a:ahLst/>
                <a:cxnLst/>
                <a:rect l="l" t="t" r="r" b="b"/>
                <a:pathLst>
                  <a:path w="2007" h="7843" extrusionOk="0">
                    <a:moveTo>
                      <a:pt x="1" y="1"/>
                    </a:moveTo>
                    <a:lnTo>
                      <a:pt x="1" y="7843"/>
                    </a:lnTo>
                    <a:lnTo>
                      <a:pt x="2007" y="7843"/>
                    </a:lnTo>
                    <a:lnTo>
                      <a:pt x="20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38"/>
              <p:cNvSpPr/>
              <p:nvPr/>
            </p:nvSpPr>
            <p:spPr>
              <a:xfrm>
                <a:off x="1054633" y="3189309"/>
                <a:ext cx="62750" cy="241604"/>
              </a:xfrm>
              <a:custGeom>
                <a:avLst/>
                <a:gdLst/>
                <a:ahLst/>
                <a:cxnLst/>
                <a:rect l="l" t="t" r="r" b="b"/>
                <a:pathLst>
                  <a:path w="2037" h="7843" extrusionOk="0">
                    <a:moveTo>
                      <a:pt x="0" y="1"/>
                    </a:moveTo>
                    <a:lnTo>
                      <a:pt x="0" y="7843"/>
                    </a:lnTo>
                    <a:lnTo>
                      <a:pt x="2037" y="7843"/>
                    </a:lnTo>
                    <a:lnTo>
                      <a:pt x="203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38"/>
              <p:cNvSpPr/>
              <p:nvPr/>
            </p:nvSpPr>
            <p:spPr>
              <a:xfrm>
                <a:off x="1167931" y="3189309"/>
                <a:ext cx="61826" cy="241604"/>
              </a:xfrm>
              <a:custGeom>
                <a:avLst/>
                <a:gdLst/>
                <a:ahLst/>
                <a:cxnLst/>
                <a:rect l="l" t="t" r="r" b="b"/>
                <a:pathLst>
                  <a:path w="2007" h="7843" extrusionOk="0">
                    <a:moveTo>
                      <a:pt x="0" y="1"/>
                    </a:moveTo>
                    <a:lnTo>
                      <a:pt x="0" y="7843"/>
                    </a:lnTo>
                    <a:lnTo>
                      <a:pt x="2006" y="7843"/>
                    </a:lnTo>
                    <a:lnTo>
                      <a:pt x="200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38"/>
              <p:cNvSpPr/>
              <p:nvPr/>
            </p:nvSpPr>
            <p:spPr>
              <a:xfrm>
                <a:off x="1278425" y="3189309"/>
                <a:ext cx="62750" cy="241604"/>
              </a:xfrm>
              <a:custGeom>
                <a:avLst/>
                <a:gdLst/>
                <a:ahLst/>
                <a:cxnLst/>
                <a:rect l="l" t="t" r="r" b="b"/>
                <a:pathLst>
                  <a:path w="2037" h="7843" extrusionOk="0">
                    <a:moveTo>
                      <a:pt x="0" y="1"/>
                    </a:moveTo>
                    <a:lnTo>
                      <a:pt x="0" y="7843"/>
                    </a:lnTo>
                    <a:lnTo>
                      <a:pt x="2037" y="7843"/>
                    </a:lnTo>
                    <a:lnTo>
                      <a:pt x="203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38"/>
              <p:cNvSpPr/>
              <p:nvPr/>
            </p:nvSpPr>
            <p:spPr>
              <a:xfrm>
                <a:off x="1390768" y="3189309"/>
                <a:ext cx="61826" cy="241604"/>
              </a:xfrm>
              <a:custGeom>
                <a:avLst/>
                <a:gdLst/>
                <a:ahLst/>
                <a:cxnLst/>
                <a:rect l="l" t="t" r="r" b="b"/>
                <a:pathLst>
                  <a:path w="2007" h="7843" extrusionOk="0">
                    <a:moveTo>
                      <a:pt x="0" y="1"/>
                    </a:moveTo>
                    <a:lnTo>
                      <a:pt x="0" y="7843"/>
                    </a:lnTo>
                    <a:lnTo>
                      <a:pt x="2007" y="7843"/>
                    </a:lnTo>
                    <a:lnTo>
                      <a:pt x="20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38"/>
              <p:cNvSpPr/>
              <p:nvPr/>
            </p:nvSpPr>
            <p:spPr>
              <a:xfrm>
                <a:off x="1503110" y="3189309"/>
                <a:ext cx="62781" cy="241604"/>
              </a:xfrm>
              <a:custGeom>
                <a:avLst/>
                <a:gdLst/>
                <a:ahLst/>
                <a:cxnLst/>
                <a:rect l="l" t="t" r="r" b="b"/>
                <a:pathLst>
                  <a:path w="2038" h="7843" extrusionOk="0">
                    <a:moveTo>
                      <a:pt x="1" y="1"/>
                    </a:moveTo>
                    <a:lnTo>
                      <a:pt x="1" y="7843"/>
                    </a:lnTo>
                    <a:lnTo>
                      <a:pt x="2037" y="7843"/>
                    </a:lnTo>
                    <a:lnTo>
                      <a:pt x="203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38"/>
              <p:cNvSpPr/>
              <p:nvPr/>
            </p:nvSpPr>
            <p:spPr>
              <a:xfrm>
                <a:off x="1614560" y="3189309"/>
                <a:ext cx="61826" cy="241604"/>
              </a:xfrm>
              <a:custGeom>
                <a:avLst/>
                <a:gdLst/>
                <a:ahLst/>
                <a:cxnLst/>
                <a:rect l="l" t="t" r="r" b="b"/>
                <a:pathLst>
                  <a:path w="2007" h="7843" extrusionOk="0">
                    <a:moveTo>
                      <a:pt x="0" y="1"/>
                    </a:moveTo>
                    <a:lnTo>
                      <a:pt x="0" y="7843"/>
                    </a:lnTo>
                    <a:lnTo>
                      <a:pt x="2006" y="7843"/>
                    </a:lnTo>
                    <a:lnTo>
                      <a:pt x="200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38"/>
              <p:cNvSpPr/>
              <p:nvPr/>
            </p:nvSpPr>
            <p:spPr>
              <a:xfrm>
                <a:off x="1726902" y="3189309"/>
                <a:ext cx="61826" cy="241604"/>
              </a:xfrm>
              <a:custGeom>
                <a:avLst/>
                <a:gdLst/>
                <a:ahLst/>
                <a:cxnLst/>
                <a:rect l="l" t="t" r="r" b="b"/>
                <a:pathLst>
                  <a:path w="2007" h="7843" extrusionOk="0">
                    <a:moveTo>
                      <a:pt x="1" y="1"/>
                    </a:moveTo>
                    <a:lnTo>
                      <a:pt x="1" y="7843"/>
                    </a:lnTo>
                    <a:lnTo>
                      <a:pt x="2007" y="7843"/>
                    </a:lnTo>
                    <a:lnTo>
                      <a:pt x="20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38"/>
              <p:cNvSpPr/>
              <p:nvPr/>
            </p:nvSpPr>
            <p:spPr>
              <a:xfrm>
                <a:off x="1838321" y="3189309"/>
                <a:ext cx="61826" cy="241604"/>
              </a:xfrm>
              <a:custGeom>
                <a:avLst/>
                <a:gdLst/>
                <a:ahLst/>
                <a:cxnLst/>
                <a:rect l="l" t="t" r="r" b="b"/>
                <a:pathLst>
                  <a:path w="2007" h="7843" extrusionOk="0">
                    <a:moveTo>
                      <a:pt x="1" y="1"/>
                    </a:moveTo>
                    <a:lnTo>
                      <a:pt x="1" y="7843"/>
                    </a:lnTo>
                    <a:lnTo>
                      <a:pt x="2007" y="7843"/>
                    </a:lnTo>
                    <a:lnTo>
                      <a:pt x="20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38"/>
              <p:cNvSpPr/>
              <p:nvPr/>
            </p:nvSpPr>
            <p:spPr>
              <a:xfrm>
                <a:off x="2145827" y="3889669"/>
                <a:ext cx="62750" cy="240679"/>
              </a:xfrm>
              <a:custGeom>
                <a:avLst/>
                <a:gdLst/>
                <a:ahLst/>
                <a:cxnLst/>
                <a:rect l="l" t="t" r="r" b="b"/>
                <a:pathLst>
                  <a:path w="2037" h="7813" extrusionOk="0">
                    <a:moveTo>
                      <a:pt x="0" y="1"/>
                    </a:moveTo>
                    <a:lnTo>
                      <a:pt x="0" y="7812"/>
                    </a:lnTo>
                    <a:lnTo>
                      <a:pt x="2037" y="7812"/>
                    </a:lnTo>
                    <a:lnTo>
                      <a:pt x="203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06" name="Google Shape;706;p38"/>
          <p:cNvGrpSpPr/>
          <p:nvPr/>
        </p:nvGrpSpPr>
        <p:grpSpPr>
          <a:xfrm>
            <a:off x="6052700" y="835052"/>
            <a:ext cx="542964" cy="465786"/>
            <a:chOff x="6052700" y="835052"/>
            <a:chExt cx="542964" cy="465786"/>
          </a:xfrm>
        </p:grpSpPr>
        <p:sp>
          <p:nvSpPr>
            <p:cNvPr id="707" name="Google Shape;707;p38"/>
            <p:cNvSpPr/>
            <p:nvPr/>
          </p:nvSpPr>
          <p:spPr>
            <a:xfrm>
              <a:off x="6052700" y="835052"/>
              <a:ext cx="246376" cy="285134"/>
            </a:xfrm>
            <a:custGeom>
              <a:avLst/>
              <a:gdLst/>
              <a:ahLst/>
              <a:cxnLst/>
              <a:rect l="l" t="t" r="r" b="b"/>
              <a:pathLst>
                <a:path w="6128" h="7092" extrusionOk="0">
                  <a:moveTo>
                    <a:pt x="2717" y="1"/>
                  </a:moveTo>
                  <a:cubicBezTo>
                    <a:pt x="2679" y="1"/>
                    <a:pt x="2638" y="7"/>
                    <a:pt x="2596" y="20"/>
                  </a:cubicBezTo>
                  <a:cubicBezTo>
                    <a:pt x="2167" y="152"/>
                    <a:pt x="2528" y="1263"/>
                    <a:pt x="1886" y="2413"/>
                  </a:cubicBezTo>
                  <a:cubicBezTo>
                    <a:pt x="1247" y="3562"/>
                    <a:pt x="1" y="3646"/>
                    <a:pt x="54" y="4082"/>
                  </a:cubicBezTo>
                  <a:cubicBezTo>
                    <a:pt x="109" y="4521"/>
                    <a:pt x="1859" y="4082"/>
                    <a:pt x="2406" y="5014"/>
                  </a:cubicBezTo>
                  <a:cubicBezTo>
                    <a:pt x="2938" y="5923"/>
                    <a:pt x="3005" y="7092"/>
                    <a:pt x="3364" y="7092"/>
                  </a:cubicBezTo>
                  <a:cubicBezTo>
                    <a:pt x="3373" y="7092"/>
                    <a:pt x="3381" y="7091"/>
                    <a:pt x="3390" y="7090"/>
                  </a:cubicBezTo>
                  <a:cubicBezTo>
                    <a:pt x="3772" y="7036"/>
                    <a:pt x="3552" y="4903"/>
                    <a:pt x="4427" y="4356"/>
                  </a:cubicBezTo>
                  <a:cubicBezTo>
                    <a:pt x="5303" y="3812"/>
                    <a:pt x="6127" y="3886"/>
                    <a:pt x="6070" y="3366"/>
                  </a:cubicBezTo>
                  <a:cubicBezTo>
                    <a:pt x="6015" y="2845"/>
                    <a:pt x="4306" y="2825"/>
                    <a:pt x="3870" y="2169"/>
                  </a:cubicBezTo>
                  <a:cubicBezTo>
                    <a:pt x="3457" y="1549"/>
                    <a:pt x="3322" y="1"/>
                    <a:pt x="27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38"/>
            <p:cNvSpPr/>
            <p:nvPr/>
          </p:nvSpPr>
          <p:spPr>
            <a:xfrm>
              <a:off x="6439508" y="1120117"/>
              <a:ext cx="156156" cy="180721"/>
            </a:xfrm>
            <a:custGeom>
              <a:avLst/>
              <a:gdLst/>
              <a:ahLst/>
              <a:cxnLst/>
              <a:rect l="l" t="t" r="r" b="b"/>
              <a:pathLst>
                <a:path w="3884" h="4495" extrusionOk="0">
                  <a:moveTo>
                    <a:pt x="1723" y="1"/>
                  </a:moveTo>
                  <a:cubicBezTo>
                    <a:pt x="1699" y="1"/>
                    <a:pt x="1673" y="4"/>
                    <a:pt x="1647" y="13"/>
                  </a:cubicBezTo>
                  <a:cubicBezTo>
                    <a:pt x="1373" y="97"/>
                    <a:pt x="1603" y="800"/>
                    <a:pt x="1197" y="1530"/>
                  </a:cubicBezTo>
                  <a:cubicBezTo>
                    <a:pt x="792" y="2257"/>
                    <a:pt x="1" y="2311"/>
                    <a:pt x="35" y="2588"/>
                  </a:cubicBezTo>
                  <a:cubicBezTo>
                    <a:pt x="72" y="2865"/>
                    <a:pt x="1180" y="2588"/>
                    <a:pt x="1525" y="3176"/>
                  </a:cubicBezTo>
                  <a:cubicBezTo>
                    <a:pt x="1865" y="3754"/>
                    <a:pt x="1905" y="4495"/>
                    <a:pt x="2135" y="4495"/>
                  </a:cubicBezTo>
                  <a:cubicBezTo>
                    <a:pt x="2140" y="4495"/>
                    <a:pt x="2145" y="4494"/>
                    <a:pt x="2150" y="4494"/>
                  </a:cubicBezTo>
                  <a:cubicBezTo>
                    <a:pt x="2394" y="4460"/>
                    <a:pt x="2255" y="3108"/>
                    <a:pt x="2809" y="2760"/>
                  </a:cubicBezTo>
                  <a:cubicBezTo>
                    <a:pt x="3364" y="2416"/>
                    <a:pt x="3883" y="2463"/>
                    <a:pt x="3850" y="2135"/>
                  </a:cubicBezTo>
                  <a:cubicBezTo>
                    <a:pt x="3816" y="1804"/>
                    <a:pt x="2732" y="1790"/>
                    <a:pt x="2454" y="1374"/>
                  </a:cubicBezTo>
                  <a:cubicBezTo>
                    <a:pt x="2193" y="984"/>
                    <a:pt x="2109" y="1"/>
                    <a:pt x="17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44"/>
        <p:cNvGrpSpPr/>
        <p:nvPr/>
      </p:nvGrpSpPr>
      <p:grpSpPr>
        <a:xfrm>
          <a:off x="0" y="0"/>
          <a:ext cx="0" cy="0"/>
          <a:chOff x="0" y="0"/>
          <a:chExt cx="0" cy="0"/>
        </a:xfrm>
      </p:grpSpPr>
      <p:sp>
        <p:nvSpPr>
          <p:cNvPr id="1145" name="Google Shape;1145;p47"/>
          <p:cNvSpPr txBox="1">
            <a:spLocks noGrp="1"/>
          </p:cNvSpPr>
          <p:nvPr>
            <p:ph type="title"/>
          </p:nvPr>
        </p:nvSpPr>
        <p:spPr>
          <a:xfrm flipH="1">
            <a:off x="903110" y="165157"/>
            <a:ext cx="7597422" cy="99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s-PE" sz="3600" dirty="0"/>
              <a:t>INVERSIÓN</a:t>
            </a:r>
            <a:endParaRPr sz="3600" dirty="0"/>
          </a:p>
        </p:txBody>
      </p:sp>
      <p:sp>
        <p:nvSpPr>
          <p:cNvPr id="1146" name="Google Shape;1146;p47"/>
          <p:cNvSpPr txBox="1">
            <a:spLocks noGrp="1"/>
          </p:cNvSpPr>
          <p:nvPr>
            <p:ph type="subTitle" idx="1"/>
          </p:nvPr>
        </p:nvSpPr>
        <p:spPr>
          <a:xfrm flipH="1">
            <a:off x="4261228" y="1280978"/>
            <a:ext cx="4882772" cy="3261232"/>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s-PE" sz="2000" dirty="0"/>
              <a:t>Utilizaremos activos fungibles como garantía. La idea es que se puedan comprar en fracciones sin tener que comprar el conjunto, esto impulsará el crecimiento y los ingresos en todo el mercado. Aquí encontraremos una manera de que el inversionista y el accionista se emparejen y decidan los términos.</a:t>
            </a:r>
            <a:endParaRPr sz="2000" dirty="0"/>
          </a:p>
        </p:txBody>
      </p:sp>
      <p:grpSp>
        <p:nvGrpSpPr>
          <p:cNvPr id="1148" name="Google Shape;1148;p47"/>
          <p:cNvGrpSpPr/>
          <p:nvPr/>
        </p:nvGrpSpPr>
        <p:grpSpPr>
          <a:xfrm>
            <a:off x="5750279" y="100369"/>
            <a:ext cx="1904670" cy="1001841"/>
            <a:chOff x="3962400" y="1017554"/>
            <a:chExt cx="4512402" cy="3635795"/>
          </a:xfrm>
        </p:grpSpPr>
        <p:sp>
          <p:nvSpPr>
            <p:cNvPr id="1149" name="Google Shape;1149;p47"/>
            <p:cNvSpPr/>
            <p:nvPr/>
          </p:nvSpPr>
          <p:spPr>
            <a:xfrm>
              <a:off x="3962400" y="1786375"/>
              <a:ext cx="4512402" cy="2279750"/>
            </a:xfrm>
            <a:custGeom>
              <a:avLst/>
              <a:gdLst/>
              <a:ahLst/>
              <a:cxnLst/>
              <a:rect l="l" t="t" r="r" b="b"/>
              <a:pathLst>
                <a:path w="136812" h="69120" extrusionOk="0">
                  <a:moveTo>
                    <a:pt x="136142" y="943"/>
                  </a:moveTo>
                  <a:cubicBezTo>
                    <a:pt x="135626" y="304"/>
                    <a:pt x="134866" y="0"/>
                    <a:pt x="134076" y="61"/>
                  </a:cubicBezTo>
                  <a:lnTo>
                    <a:pt x="120853" y="1186"/>
                  </a:lnTo>
                  <a:cubicBezTo>
                    <a:pt x="119972" y="1247"/>
                    <a:pt x="119182" y="1824"/>
                    <a:pt x="118817" y="2675"/>
                  </a:cubicBezTo>
                  <a:cubicBezTo>
                    <a:pt x="118483" y="3496"/>
                    <a:pt x="118635" y="4468"/>
                    <a:pt x="119212" y="5137"/>
                  </a:cubicBezTo>
                  <a:lnTo>
                    <a:pt x="122008" y="8450"/>
                  </a:lnTo>
                  <a:lnTo>
                    <a:pt x="102038" y="23405"/>
                  </a:lnTo>
                  <a:lnTo>
                    <a:pt x="94592" y="15289"/>
                  </a:lnTo>
                  <a:cubicBezTo>
                    <a:pt x="93619" y="14195"/>
                    <a:pt x="91947" y="14013"/>
                    <a:pt x="90762" y="14894"/>
                  </a:cubicBezTo>
                  <a:lnTo>
                    <a:pt x="48572" y="45533"/>
                  </a:lnTo>
                  <a:lnTo>
                    <a:pt x="37235" y="37539"/>
                  </a:lnTo>
                  <a:cubicBezTo>
                    <a:pt x="36171" y="36779"/>
                    <a:pt x="34742" y="36840"/>
                    <a:pt x="33739" y="37660"/>
                  </a:cubicBezTo>
                  <a:lnTo>
                    <a:pt x="1429" y="63983"/>
                  </a:lnTo>
                  <a:cubicBezTo>
                    <a:pt x="182" y="64986"/>
                    <a:pt x="0" y="66810"/>
                    <a:pt x="1034" y="68056"/>
                  </a:cubicBezTo>
                  <a:cubicBezTo>
                    <a:pt x="1581" y="68755"/>
                    <a:pt x="2432" y="69120"/>
                    <a:pt x="3283" y="69120"/>
                  </a:cubicBezTo>
                  <a:cubicBezTo>
                    <a:pt x="3921" y="69120"/>
                    <a:pt x="4559" y="68907"/>
                    <a:pt x="5107" y="68451"/>
                  </a:cubicBezTo>
                  <a:lnTo>
                    <a:pt x="35685" y="43557"/>
                  </a:lnTo>
                  <a:lnTo>
                    <a:pt x="46931" y="51460"/>
                  </a:lnTo>
                  <a:cubicBezTo>
                    <a:pt x="47965" y="52190"/>
                    <a:pt x="49302" y="52190"/>
                    <a:pt x="50305" y="51460"/>
                  </a:cubicBezTo>
                  <a:lnTo>
                    <a:pt x="92069" y="21095"/>
                  </a:lnTo>
                  <a:lnTo>
                    <a:pt x="99516" y="29241"/>
                  </a:lnTo>
                  <a:cubicBezTo>
                    <a:pt x="100519" y="30335"/>
                    <a:pt x="102190" y="30487"/>
                    <a:pt x="103406" y="29606"/>
                  </a:cubicBezTo>
                  <a:lnTo>
                    <a:pt x="125778" y="12858"/>
                  </a:lnTo>
                  <a:lnTo>
                    <a:pt x="128847" y="16475"/>
                  </a:lnTo>
                  <a:cubicBezTo>
                    <a:pt x="129334" y="17022"/>
                    <a:pt x="130003" y="17326"/>
                    <a:pt x="130702" y="17326"/>
                  </a:cubicBezTo>
                  <a:cubicBezTo>
                    <a:pt x="130884" y="17326"/>
                    <a:pt x="131036" y="17326"/>
                    <a:pt x="131218" y="17265"/>
                  </a:cubicBezTo>
                  <a:cubicBezTo>
                    <a:pt x="132069" y="17083"/>
                    <a:pt x="132769" y="16444"/>
                    <a:pt x="133012" y="15593"/>
                  </a:cubicBezTo>
                  <a:lnTo>
                    <a:pt x="136598" y="3131"/>
                  </a:lnTo>
                  <a:cubicBezTo>
                    <a:pt x="136811" y="2371"/>
                    <a:pt x="136629" y="1551"/>
                    <a:pt x="136142" y="94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50" name="Google Shape;1150;p47"/>
            <p:cNvGrpSpPr/>
            <p:nvPr/>
          </p:nvGrpSpPr>
          <p:grpSpPr>
            <a:xfrm rot="1786836">
              <a:off x="5185997" y="1255638"/>
              <a:ext cx="1798841" cy="3159626"/>
              <a:chOff x="4443350" y="409900"/>
              <a:chExt cx="1027425" cy="1804650"/>
            </a:xfrm>
          </p:grpSpPr>
          <p:sp>
            <p:nvSpPr>
              <p:cNvPr id="1151" name="Google Shape;1151;p47"/>
              <p:cNvSpPr/>
              <p:nvPr/>
            </p:nvSpPr>
            <p:spPr>
              <a:xfrm>
                <a:off x="4443350" y="1222975"/>
                <a:ext cx="381125" cy="306075"/>
              </a:xfrm>
              <a:custGeom>
                <a:avLst/>
                <a:gdLst/>
                <a:ahLst/>
                <a:cxnLst/>
                <a:rect l="l" t="t" r="r" b="b"/>
                <a:pathLst>
                  <a:path w="15245" h="12243" extrusionOk="0">
                    <a:moveTo>
                      <a:pt x="6171" y="1"/>
                    </a:moveTo>
                    <a:cubicBezTo>
                      <a:pt x="5504" y="1"/>
                      <a:pt x="4870" y="435"/>
                      <a:pt x="4604" y="1002"/>
                    </a:cubicBezTo>
                    <a:lnTo>
                      <a:pt x="534" y="9775"/>
                    </a:lnTo>
                    <a:cubicBezTo>
                      <a:pt x="0" y="10942"/>
                      <a:pt x="901" y="12243"/>
                      <a:pt x="2135" y="12243"/>
                    </a:cubicBezTo>
                    <a:lnTo>
                      <a:pt x="5204" y="12243"/>
                    </a:lnTo>
                    <a:cubicBezTo>
                      <a:pt x="5771" y="12243"/>
                      <a:pt x="6271" y="11976"/>
                      <a:pt x="6605" y="11576"/>
                    </a:cubicBezTo>
                    <a:lnTo>
                      <a:pt x="8807" y="8774"/>
                    </a:lnTo>
                    <a:cubicBezTo>
                      <a:pt x="9140" y="8340"/>
                      <a:pt x="9640" y="8107"/>
                      <a:pt x="10174" y="8107"/>
                    </a:cubicBezTo>
                    <a:lnTo>
                      <a:pt x="15244" y="8107"/>
                    </a:lnTo>
                    <a:lnTo>
                      <a:pt x="1524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47"/>
              <p:cNvSpPr/>
              <p:nvPr/>
            </p:nvSpPr>
            <p:spPr>
              <a:xfrm>
                <a:off x="5089650" y="1222975"/>
                <a:ext cx="381125" cy="306075"/>
              </a:xfrm>
              <a:custGeom>
                <a:avLst/>
                <a:gdLst/>
                <a:ahLst/>
                <a:cxnLst/>
                <a:rect l="l" t="t" r="r" b="b"/>
                <a:pathLst>
                  <a:path w="15245" h="12243" extrusionOk="0">
                    <a:moveTo>
                      <a:pt x="0" y="1"/>
                    </a:moveTo>
                    <a:lnTo>
                      <a:pt x="0" y="8107"/>
                    </a:lnTo>
                    <a:lnTo>
                      <a:pt x="5070" y="8107"/>
                    </a:lnTo>
                    <a:cubicBezTo>
                      <a:pt x="5604" y="8107"/>
                      <a:pt x="6104" y="8340"/>
                      <a:pt x="6438" y="8774"/>
                    </a:cubicBezTo>
                    <a:lnTo>
                      <a:pt x="8640" y="11576"/>
                    </a:lnTo>
                    <a:cubicBezTo>
                      <a:pt x="8973" y="11976"/>
                      <a:pt x="9473" y="12243"/>
                      <a:pt x="10007" y="12243"/>
                    </a:cubicBezTo>
                    <a:lnTo>
                      <a:pt x="13109" y="12243"/>
                    </a:lnTo>
                    <a:cubicBezTo>
                      <a:pt x="14344" y="12243"/>
                      <a:pt x="15244" y="10942"/>
                      <a:pt x="14677" y="9775"/>
                    </a:cubicBezTo>
                    <a:lnTo>
                      <a:pt x="10641" y="1002"/>
                    </a:lnTo>
                    <a:cubicBezTo>
                      <a:pt x="10341" y="435"/>
                      <a:pt x="9740" y="1"/>
                      <a:pt x="907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47"/>
              <p:cNvSpPr/>
              <p:nvPr/>
            </p:nvSpPr>
            <p:spPr>
              <a:xfrm>
                <a:off x="4661825" y="409900"/>
                <a:ext cx="597950" cy="1200875"/>
              </a:xfrm>
              <a:custGeom>
                <a:avLst/>
                <a:gdLst/>
                <a:ahLst/>
                <a:cxnLst/>
                <a:rect l="l" t="t" r="r" b="b"/>
                <a:pathLst>
                  <a:path w="23918" h="48035" extrusionOk="0">
                    <a:moveTo>
                      <a:pt x="11943" y="1"/>
                    </a:moveTo>
                    <a:lnTo>
                      <a:pt x="10708" y="1502"/>
                    </a:lnTo>
                    <a:cubicBezTo>
                      <a:pt x="3370" y="10275"/>
                      <a:pt x="1" y="21683"/>
                      <a:pt x="1368" y="33024"/>
                    </a:cubicBezTo>
                    <a:lnTo>
                      <a:pt x="4337" y="48035"/>
                    </a:lnTo>
                    <a:lnTo>
                      <a:pt x="19682" y="48035"/>
                    </a:lnTo>
                    <a:lnTo>
                      <a:pt x="22617" y="33024"/>
                    </a:lnTo>
                    <a:cubicBezTo>
                      <a:pt x="23918" y="21649"/>
                      <a:pt x="20549" y="10275"/>
                      <a:pt x="13210" y="1502"/>
                    </a:cubicBezTo>
                    <a:lnTo>
                      <a:pt x="1194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47"/>
              <p:cNvSpPr/>
              <p:nvPr/>
            </p:nvSpPr>
            <p:spPr>
              <a:xfrm>
                <a:off x="4729375" y="1609925"/>
                <a:ext cx="462025" cy="79250"/>
              </a:xfrm>
              <a:custGeom>
                <a:avLst/>
                <a:gdLst/>
                <a:ahLst/>
                <a:cxnLst/>
                <a:rect l="l" t="t" r="r" b="b"/>
                <a:pathLst>
                  <a:path w="18481" h="3170" extrusionOk="0">
                    <a:moveTo>
                      <a:pt x="1569" y="1"/>
                    </a:moveTo>
                    <a:cubicBezTo>
                      <a:pt x="701" y="1"/>
                      <a:pt x="1" y="701"/>
                      <a:pt x="1" y="1568"/>
                    </a:cubicBezTo>
                    <a:cubicBezTo>
                      <a:pt x="1" y="2469"/>
                      <a:pt x="701" y="3170"/>
                      <a:pt x="1569" y="3170"/>
                    </a:cubicBezTo>
                    <a:lnTo>
                      <a:pt x="16879" y="3170"/>
                    </a:lnTo>
                    <a:cubicBezTo>
                      <a:pt x="17747" y="3170"/>
                      <a:pt x="18481" y="2469"/>
                      <a:pt x="18481" y="1568"/>
                    </a:cubicBezTo>
                    <a:cubicBezTo>
                      <a:pt x="18481" y="701"/>
                      <a:pt x="17747" y="1"/>
                      <a:pt x="1687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47"/>
              <p:cNvSpPr/>
              <p:nvPr/>
            </p:nvSpPr>
            <p:spPr>
              <a:xfrm>
                <a:off x="4905350" y="668425"/>
                <a:ext cx="110925" cy="110925"/>
              </a:xfrm>
              <a:custGeom>
                <a:avLst/>
                <a:gdLst/>
                <a:ahLst/>
                <a:cxnLst/>
                <a:rect l="l" t="t" r="r" b="b"/>
                <a:pathLst>
                  <a:path w="4437" h="4437" extrusionOk="0">
                    <a:moveTo>
                      <a:pt x="2202" y="0"/>
                    </a:moveTo>
                    <a:cubicBezTo>
                      <a:pt x="1001" y="0"/>
                      <a:pt x="0" y="1001"/>
                      <a:pt x="0" y="2202"/>
                    </a:cubicBezTo>
                    <a:cubicBezTo>
                      <a:pt x="0" y="3436"/>
                      <a:pt x="1001" y="4437"/>
                      <a:pt x="2202" y="4437"/>
                    </a:cubicBezTo>
                    <a:cubicBezTo>
                      <a:pt x="3436" y="4437"/>
                      <a:pt x="4437" y="3436"/>
                      <a:pt x="4437" y="2202"/>
                    </a:cubicBezTo>
                    <a:cubicBezTo>
                      <a:pt x="4437" y="1001"/>
                      <a:pt x="3436" y="0"/>
                      <a:pt x="220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47"/>
              <p:cNvSpPr/>
              <p:nvPr/>
            </p:nvSpPr>
            <p:spPr>
              <a:xfrm>
                <a:off x="4905350" y="868575"/>
                <a:ext cx="110925" cy="110925"/>
              </a:xfrm>
              <a:custGeom>
                <a:avLst/>
                <a:gdLst/>
                <a:ahLst/>
                <a:cxnLst/>
                <a:rect l="l" t="t" r="r" b="b"/>
                <a:pathLst>
                  <a:path w="4437" h="4437" extrusionOk="0">
                    <a:moveTo>
                      <a:pt x="2202" y="0"/>
                    </a:moveTo>
                    <a:cubicBezTo>
                      <a:pt x="1001" y="0"/>
                      <a:pt x="0" y="1001"/>
                      <a:pt x="0" y="2235"/>
                    </a:cubicBezTo>
                    <a:cubicBezTo>
                      <a:pt x="0" y="3436"/>
                      <a:pt x="1001" y="4437"/>
                      <a:pt x="2202" y="4437"/>
                    </a:cubicBezTo>
                    <a:cubicBezTo>
                      <a:pt x="3436" y="4437"/>
                      <a:pt x="4437" y="3436"/>
                      <a:pt x="4437" y="2235"/>
                    </a:cubicBezTo>
                    <a:cubicBezTo>
                      <a:pt x="4437" y="1001"/>
                      <a:pt x="3436" y="0"/>
                      <a:pt x="220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47"/>
              <p:cNvSpPr/>
              <p:nvPr/>
            </p:nvSpPr>
            <p:spPr>
              <a:xfrm>
                <a:off x="4905350" y="1069550"/>
                <a:ext cx="110925" cy="110925"/>
              </a:xfrm>
              <a:custGeom>
                <a:avLst/>
                <a:gdLst/>
                <a:ahLst/>
                <a:cxnLst/>
                <a:rect l="l" t="t" r="r" b="b"/>
                <a:pathLst>
                  <a:path w="4437" h="4437" extrusionOk="0">
                    <a:moveTo>
                      <a:pt x="2202" y="0"/>
                    </a:moveTo>
                    <a:cubicBezTo>
                      <a:pt x="1001" y="0"/>
                      <a:pt x="0" y="1001"/>
                      <a:pt x="0" y="2235"/>
                    </a:cubicBezTo>
                    <a:cubicBezTo>
                      <a:pt x="0" y="3436"/>
                      <a:pt x="1001" y="4437"/>
                      <a:pt x="2202" y="4437"/>
                    </a:cubicBezTo>
                    <a:cubicBezTo>
                      <a:pt x="3436" y="4437"/>
                      <a:pt x="4437" y="3436"/>
                      <a:pt x="4437" y="2235"/>
                    </a:cubicBezTo>
                    <a:cubicBezTo>
                      <a:pt x="4437" y="1001"/>
                      <a:pt x="3436" y="0"/>
                      <a:pt x="220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47"/>
              <p:cNvSpPr/>
              <p:nvPr/>
            </p:nvSpPr>
            <p:spPr>
              <a:xfrm>
                <a:off x="4662675" y="1689150"/>
                <a:ext cx="596275" cy="525400"/>
              </a:xfrm>
              <a:custGeom>
                <a:avLst/>
                <a:gdLst/>
                <a:ahLst/>
                <a:cxnLst/>
                <a:rect l="l" t="t" r="r" b="b"/>
                <a:pathLst>
                  <a:path w="23851" h="21016" extrusionOk="0">
                    <a:moveTo>
                      <a:pt x="4970" y="1"/>
                    </a:moveTo>
                    <a:cubicBezTo>
                      <a:pt x="4970" y="1"/>
                      <a:pt x="0" y="14778"/>
                      <a:pt x="11909" y="21016"/>
                    </a:cubicBezTo>
                    <a:cubicBezTo>
                      <a:pt x="23851" y="14778"/>
                      <a:pt x="18880" y="1"/>
                      <a:pt x="188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47"/>
              <p:cNvSpPr/>
              <p:nvPr/>
            </p:nvSpPr>
            <p:spPr>
              <a:xfrm>
                <a:off x="4782750" y="1689150"/>
                <a:ext cx="356125" cy="314425"/>
              </a:xfrm>
              <a:custGeom>
                <a:avLst/>
                <a:gdLst/>
                <a:ahLst/>
                <a:cxnLst/>
                <a:rect l="l" t="t" r="r" b="b"/>
                <a:pathLst>
                  <a:path w="14245" h="12577" extrusionOk="0">
                    <a:moveTo>
                      <a:pt x="2936" y="1"/>
                    </a:moveTo>
                    <a:cubicBezTo>
                      <a:pt x="2936" y="1"/>
                      <a:pt x="1" y="8840"/>
                      <a:pt x="7106" y="12576"/>
                    </a:cubicBezTo>
                    <a:cubicBezTo>
                      <a:pt x="14244" y="8840"/>
                      <a:pt x="11275" y="1"/>
                      <a:pt x="1127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 name="Rectángulo 3">
            <a:extLst>
              <a:ext uri="{FF2B5EF4-FFF2-40B4-BE49-F238E27FC236}">
                <a16:creationId xmlns:a16="http://schemas.microsoft.com/office/drawing/2014/main" id="{9CD22970-F71A-4049-B729-9FCF1184C382}"/>
              </a:ext>
            </a:extLst>
          </p:cNvPr>
          <p:cNvSpPr/>
          <p:nvPr/>
        </p:nvSpPr>
        <p:spPr>
          <a:xfrm>
            <a:off x="166271" y="3505131"/>
            <a:ext cx="3367682" cy="10359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5" name="Rectángulo: esquinas redondeadas 4">
            <a:extLst>
              <a:ext uri="{FF2B5EF4-FFF2-40B4-BE49-F238E27FC236}">
                <a16:creationId xmlns:a16="http://schemas.microsoft.com/office/drawing/2014/main" id="{45D2EF2D-828E-41CC-AFFC-C5633583638C}"/>
              </a:ext>
            </a:extLst>
          </p:cNvPr>
          <p:cNvSpPr/>
          <p:nvPr/>
        </p:nvSpPr>
        <p:spPr>
          <a:xfrm>
            <a:off x="754559" y="1974208"/>
            <a:ext cx="899518" cy="99480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PE"/>
          </a:p>
        </p:txBody>
      </p:sp>
      <p:sp>
        <p:nvSpPr>
          <p:cNvPr id="6" name="Rectángulo: esquinas redondeadas 5">
            <a:extLst>
              <a:ext uri="{FF2B5EF4-FFF2-40B4-BE49-F238E27FC236}">
                <a16:creationId xmlns:a16="http://schemas.microsoft.com/office/drawing/2014/main" id="{90BC9737-12A2-42F5-9DD7-986BE003C708}"/>
              </a:ext>
            </a:extLst>
          </p:cNvPr>
          <p:cNvSpPr/>
          <p:nvPr/>
        </p:nvSpPr>
        <p:spPr>
          <a:xfrm>
            <a:off x="2114036" y="1974208"/>
            <a:ext cx="899518" cy="99480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PE"/>
          </a:p>
        </p:txBody>
      </p:sp>
      <p:cxnSp>
        <p:nvCxnSpPr>
          <p:cNvPr id="8" name="Conector recto de flecha 7">
            <a:extLst>
              <a:ext uri="{FF2B5EF4-FFF2-40B4-BE49-F238E27FC236}">
                <a16:creationId xmlns:a16="http://schemas.microsoft.com/office/drawing/2014/main" id="{FC613674-9A72-43A9-A102-398B715648AF}"/>
              </a:ext>
            </a:extLst>
          </p:cNvPr>
          <p:cNvCxnSpPr>
            <a:stCxn id="5" idx="2"/>
          </p:cNvCxnSpPr>
          <p:nvPr/>
        </p:nvCxnSpPr>
        <p:spPr>
          <a:xfrm>
            <a:off x="1204318" y="2969008"/>
            <a:ext cx="0" cy="4770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Conector recto de flecha 9">
            <a:extLst>
              <a:ext uri="{FF2B5EF4-FFF2-40B4-BE49-F238E27FC236}">
                <a16:creationId xmlns:a16="http://schemas.microsoft.com/office/drawing/2014/main" id="{751F5B37-9C58-41CC-AFA2-FEC1D78D509F}"/>
              </a:ext>
            </a:extLst>
          </p:cNvPr>
          <p:cNvCxnSpPr>
            <a:cxnSpLocks/>
            <a:endCxn id="6" idx="2"/>
          </p:cNvCxnSpPr>
          <p:nvPr/>
        </p:nvCxnSpPr>
        <p:spPr>
          <a:xfrm flipH="1" flipV="1">
            <a:off x="2563795" y="2969008"/>
            <a:ext cx="2" cy="4770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CuadroTexto 11">
            <a:extLst>
              <a:ext uri="{FF2B5EF4-FFF2-40B4-BE49-F238E27FC236}">
                <a16:creationId xmlns:a16="http://schemas.microsoft.com/office/drawing/2014/main" id="{A8A7C13A-80D7-4D0C-956B-D8BFBEC3D009}"/>
              </a:ext>
            </a:extLst>
          </p:cNvPr>
          <p:cNvSpPr txBox="1"/>
          <p:nvPr/>
        </p:nvSpPr>
        <p:spPr>
          <a:xfrm>
            <a:off x="903110" y="2099362"/>
            <a:ext cx="620890" cy="307777"/>
          </a:xfrm>
          <a:prstGeom prst="rect">
            <a:avLst/>
          </a:prstGeom>
          <a:noFill/>
        </p:spPr>
        <p:txBody>
          <a:bodyPr wrap="square" rtlCol="0">
            <a:spAutoFit/>
          </a:bodyPr>
          <a:lstStyle/>
          <a:p>
            <a:r>
              <a:rPr lang="es-PE" dirty="0"/>
              <a:t>NFT</a:t>
            </a:r>
          </a:p>
        </p:txBody>
      </p:sp>
      <p:sp>
        <p:nvSpPr>
          <p:cNvPr id="13" name="CuadroTexto 12">
            <a:extLst>
              <a:ext uri="{FF2B5EF4-FFF2-40B4-BE49-F238E27FC236}">
                <a16:creationId xmlns:a16="http://schemas.microsoft.com/office/drawing/2014/main" id="{D830ECA6-FB6D-4426-B9D8-BAFF9B7C6565}"/>
              </a:ext>
            </a:extLst>
          </p:cNvPr>
          <p:cNvSpPr txBox="1"/>
          <p:nvPr/>
        </p:nvSpPr>
        <p:spPr>
          <a:xfrm>
            <a:off x="826671" y="1549400"/>
            <a:ext cx="1023441" cy="307777"/>
          </a:xfrm>
          <a:prstGeom prst="rect">
            <a:avLst/>
          </a:prstGeom>
          <a:noFill/>
        </p:spPr>
        <p:txBody>
          <a:bodyPr wrap="square" rtlCol="0">
            <a:spAutoFit/>
          </a:bodyPr>
          <a:lstStyle/>
          <a:p>
            <a:r>
              <a:rPr lang="es-PE" dirty="0"/>
              <a:t>CASA</a:t>
            </a:r>
          </a:p>
        </p:txBody>
      </p:sp>
      <p:sp>
        <p:nvSpPr>
          <p:cNvPr id="14" name="CuadroTexto 13">
            <a:extLst>
              <a:ext uri="{FF2B5EF4-FFF2-40B4-BE49-F238E27FC236}">
                <a16:creationId xmlns:a16="http://schemas.microsoft.com/office/drawing/2014/main" id="{EE34ED96-5025-424F-9A8D-EBC5573C7415}"/>
              </a:ext>
            </a:extLst>
          </p:cNvPr>
          <p:cNvSpPr txBox="1"/>
          <p:nvPr/>
        </p:nvSpPr>
        <p:spPr>
          <a:xfrm>
            <a:off x="2319432" y="1549400"/>
            <a:ext cx="778354" cy="307777"/>
          </a:xfrm>
          <a:prstGeom prst="rect">
            <a:avLst/>
          </a:prstGeom>
          <a:noFill/>
        </p:spPr>
        <p:txBody>
          <a:bodyPr wrap="square" rtlCol="0">
            <a:spAutoFit/>
          </a:bodyPr>
          <a:lstStyle/>
          <a:p>
            <a:r>
              <a:rPr lang="es-PE" dirty="0"/>
              <a:t>100K</a:t>
            </a:r>
          </a:p>
        </p:txBody>
      </p:sp>
      <p:sp>
        <p:nvSpPr>
          <p:cNvPr id="15" name="CuadroTexto 14">
            <a:extLst>
              <a:ext uri="{FF2B5EF4-FFF2-40B4-BE49-F238E27FC236}">
                <a16:creationId xmlns:a16="http://schemas.microsoft.com/office/drawing/2014/main" id="{F42CF8F7-8B7E-4E5F-94B4-244CF1C54E20}"/>
              </a:ext>
            </a:extLst>
          </p:cNvPr>
          <p:cNvSpPr txBox="1"/>
          <p:nvPr/>
        </p:nvSpPr>
        <p:spPr>
          <a:xfrm>
            <a:off x="2624415" y="3083181"/>
            <a:ext cx="1225602" cy="307777"/>
          </a:xfrm>
          <a:prstGeom prst="rect">
            <a:avLst/>
          </a:prstGeom>
          <a:noFill/>
        </p:spPr>
        <p:txBody>
          <a:bodyPr wrap="square" rtlCol="0">
            <a:spAutoFit/>
          </a:bodyPr>
          <a:lstStyle/>
          <a:p>
            <a:r>
              <a:rPr lang="es-PE" dirty="0"/>
              <a:t>INVERSIÓN</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63"/>
        <p:cNvGrpSpPr/>
        <p:nvPr/>
      </p:nvGrpSpPr>
      <p:grpSpPr>
        <a:xfrm>
          <a:off x="0" y="0"/>
          <a:ext cx="0" cy="0"/>
          <a:chOff x="0" y="0"/>
          <a:chExt cx="0" cy="0"/>
        </a:xfrm>
      </p:grpSpPr>
      <p:sp>
        <p:nvSpPr>
          <p:cNvPr id="1164" name="Google Shape;1164;p48"/>
          <p:cNvSpPr txBox="1">
            <a:spLocks noGrp="1"/>
          </p:cNvSpPr>
          <p:nvPr>
            <p:ph type="title"/>
          </p:nvPr>
        </p:nvSpPr>
        <p:spPr>
          <a:xfrm>
            <a:off x="2319601" y="225539"/>
            <a:ext cx="6483683"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PE" dirty="0"/>
              <a:t>CUALES SON LAS VENTAJAS</a:t>
            </a:r>
            <a:endParaRPr dirty="0"/>
          </a:p>
        </p:txBody>
      </p:sp>
      <p:sp>
        <p:nvSpPr>
          <p:cNvPr id="1165" name="Google Shape;1165;p48"/>
          <p:cNvSpPr txBox="1">
            <a:spLocks noGrp="1"/>
          </p:cNvSpPr>
          <p:nvPr>
            <p:ph type="subTitle" idx="1"/>
          </p:nvPr>
        </p:nvSpPr>
        <p:spPr>
          <a:xfrm>
            <a:off x="5866626" y="1462193"/>
            <a:ext cx="3213796" cy="2759203"/>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Clr>
                <a:schemeClr val="accent2">
                  <a:lumMod val="75000"/>
                </a:schemeClr>
              </a:buClr>
              <a:buSzPct val="70000"/>
            </a:pPr>
            <a:r>
              <a:rPr lang="es-PE" sz="1400" dirty="0"/>
              <a:t>Con las criptomonedas y </a:t>
            </a:r>
            <a:r>
              <a:rPr lang="es-PE" sz="1400" dirty="0" err="1"/>
              <a:t>blockchain</a:t>
            </a:r>
            <a:r>
              <a:rPr lang="es-PE" sz="1400" dirty="0"/>
              <a:t>, pueden esperar transacciones rápidas y relativamente económicas. </a:t>
            </a:r>
          </a:p>
          <a:p>
            <a:pPr marL="0" lvl="0" indent="0" algn="just" rtl="0">
              <a:spcBef>
                <a:spcPts val="0"/>
              </a:spcBef>
              <a:spcAft>
                <a:spcPts val="0"/>
              </a:spcAft>
              <a:buClr>
                <a:schemeClr val="accent2">
                  <a:lumMod val="75000"/>
                </a:schemeClr>
              </a:buClr>
              <a:buSzPct val="70000"/>
            </a:pPr>
            <a:r>
              <a:rPr lang="es-PE" sz="1400" dirty="0"/>
              <a:t>Nuestro objetivo a largo plazo es aprovechar la tecnología </a:t>
            </a:r>
            <a:r>
              <a:rPr lang="es-PE" sz="1400" dirty="0" err="1"/>
              <a:t>blockchain</a:t>
            </a:r>
            <a:r>
              <a:rPr lang="es-PE" sz="1400" dirty="0"/>
              <a:t> para la propiedad fraccionada. Todos los créditos de los inversores se digitalizarían en el libro mayor público para que todas las transacciones se registren permanentemente y sean visibles para todos los propietarios</a:t>
            </a:r>
          </a:p>
        </p:txBody>
      </p:sp>
      <p:grpSp>
        <p:nvGrpSpPr>
          <p:cNvPr id="1166" name="Google Shape;1166;p48"/>
          <p:cNvGrpSpPr/>
          <p:nvPr/>
        </p:nvGrpSpPr>
        <p:grpSpPr>
          <a:xfrm>
            <a:off x="7537629" y="40992"/>
            <a:ext cx="1606371" cy="1148028"/>
            <a:chOff x="442658" y="1356750"/>
            <a:chExt cx="3773006" cy="2778585"/>
          </a:xfrm>
        </p:grpSpPr>
        <p:sp>
          <p:nvSpPr>
            <p:cNvPr id="1167" name="Google Shape;1167;p48"/>
            <p:cNvSpPr/>
            <p:nvPr/>
          </p:nvSpPr>
          <p:spPr>
            <a:xfrm>
              <a:off x="2253228" y="1380524"/>
              <a:ext cx="268757" cy="2644533"/>
            </a:xfrm>
            <a:custGeom>
              <a:avLst/>
              <a:gdLst/>
              <a:ahLst/>
              <a:cxnLst/>
              <a:rect l="l" t="t" r="r" b="b"/>
              <a:pathLst>
                <a:path w="13577" h="133596" extrusionOk="0">
                  <a:moveTo>
                    <a:pt x="13576" y="133596"/>
                  </a:moveTo>
                  <a:lnTo>
                    <a:pt x="0" y="133596"/>
                  </a:lnTo>
                  <a:cubicBezTo>
                    <a:pt x="2502" y="58776"/>
                    <a:pt x="3603" y="23150"/>
                    <a:pt x="4270" y="3002"/>
                  </a:cubicBezTo>
                  <a:cubicBezTo>
                    <a:pt x="4336" y="1334"/>
                    <a:pt x="5471" y="0"/>
                    <a:pt x="6772" y="0"/>
                  </a:cubicBezTo>
                  <a:lnTo>
                    <a:pt x="6772" y="0"/>
                  </a:lnTo>
                  <a:cubicBezTo>
                    <a:pt x="8072" y="0"/>
                    <a:pt x="9207" y="1334"/>
                    <a:pt x="9273" y="3002"/>
                  </a:cubicBezTo>
                  <a:cubicBezTo>
                    <a:pt x="9940" y="23183"/>
                    <a:pt x="11075" y="58809"/>
                    <a:pt x="13576" y="13359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48"/>
            <p:cNvSpPr/>
            <p:nvPr/>
          </p:nvSpPr>
          <p:spPr>
            <a:xfrm>
              <a:off x="1612721" y="3903555"/>
              <a:ext cx="1549751" cy="185558"/>
            </a:xfrm>
            <a:custGeom>
              <a:avLst/>
              <a:gdLst/>
              <a:ahLst/>
              <a:cxnLst/>
              <a:rect l="l" t="t" r="r" b="b"/>
              <a:pathLst>
                <a:path w="78290" h="9374" extrusionOk="0">
                  <a:moveTo>
                    <a:pt x="78290" y="9373"/>
                  </a:moveTo>
                  <a:cubicBezTo>
                    <a:pt x="77789" y="8339"/>
                    <a:pt x="77189" y="7372"/>
                    <a:pt x="76522" y="6471"/>
                  </a:cubicBezTo>
                  <a:cubicBezTo>
                    <a:pt x="73653" y="2468"/>
                    <a:pt x="69650" y="0"/>
                    <a:pt x="65281" y="0"/>
                  </a:cubicBezTo>
                  <a:lnTo>
                    <a:pt x="13043" y="0"/>
                  </a:lnTo>
                  <a:cubicBezTo>
                    <a:pt x="8640" y="0"/>
                    <a:pt x="4671" y="2502"/>
                    <a:pt x="1769" y="6471"/>
                  </a:cubicBezTo>
                  <a:cubicBezTo>
                    <a:pt x="1135" y="7372"/>
                    <a:pt x="534" y="8339"/>
                    <a:pt x="1" y="937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48"/>
            <p:cNvSpPr/>
            <p:nvPr/>
          </p:nvSpPr>
          <p:spPr>
            <a:xfrm>
              <a:off x="1612721" y="4041546"/>
              <a:ext cx="1549751" cy="93789"/>
            </a:xfrm>
            <a:custGeom>
              <a:avLst/>
              <a:gdLst/>
              <a:ahLst/>
              <a:cxnLst/>
              <a:rect l="l" t="t" r="r" b="b"/>
              <a:pathLst>
                <a:path w="78290" h="4738" extrusionOk="0">
                  <a:moveTo>
                    <a:pt x="78290" y="2369"/>
                  </a:moveTo>
                  <a:cubicBezTo>
                    <a:pt x="78290" y="3670"/>
                    <a:pt x="60777" y="4737"/>
                    <a:pt x="39162" y="4737"/>
                  </a:cubicBezTo>
                  <a:cubicBezTo>
                    <a:pt x="17546" y="4737"/>
                    <a:pt x="1" y="3670"/>
                    <a:pt x="1" y="2369"/>
                  </a:cubicBezTo>
                  <a:cubicBezTo>
                    <a:pt x="1" y="1068"/>
                    <a:pt x="17546" y="1"/>
                    <a:pt x="39162" y="1"/>
                  </a:cubicBezTo>
                  <a:cubicBezTo>
                    <a:pt x="60777" y="1"/>
                    <a:pt x="78290" y="1068"/>
                    <a:pt x="78290" y="236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48"/>
            <p:cNvSpPr/>
            <p:nvPr/>
          </p:nvSpPr>
          <p:spPr>
            <a:xfrm>
              <a:off x="1143916" y="1356750"/>
              <a:ext cx="2381734" cy="808230"/>
            </a:xfrm>
            <a:custGeom>
              <a:avLst/>
              <a:gdLst/>
              <a:ahLst/>
              <a:cxnLst/>
              <a:rect l="l" t="t" r="r" b="b"/>
              <a:pathLst>
                <a:path w="120320" h="40830" extrusionOk="0">
                  <a:moveTo>
                    <a:pt x="4103" y="18480"/>
                  </a:moveTo>
                  <a:cubicBezTo>
                    <a:pt x="2702" y="19047"/>
                    <a:pt x="1067" y="18313"/>
                    <a:pt x="534" y="16912"/>
                  </a:cubicBezTo>
                  <a:cubicBezTo>
                    <a:pt x="0" y="15478"/>
                    <a:pt x="701" y="13877"/>
                    <a:pt x="2135" y="13343"/>
                  </a:cubicBezTo>
                  <a:cubicBezTo>
                    <a:pt x="36926" y="0"/>
                    <a:pt x="91132" y="9907"/>
                    <a:pt x="119152" y="35759"/>
                  </a:cubicBezTo>
                  <a:cubicBezTo>
                    <a:pt x="120253" y="36793"/>
                    <a:pt x="120319" y="38528"/>
                    <a:pt x="119319" y="39662"/>
                  </a:cubicBezTo>
                  <a:cubicBezTo>
                    <a:pt x="118284" y="40763"/>
                    <a:pt x="116517" y="40830"/>
                    <a:pt x="115416" y="39795"/>
                  </a:cubicBezTo>
                  <a:cubicBezTo>
                    <a:pt x="89597" y="16012"/>
                    <a:pt x="37694" y="5604"/>
                    <a:pt x="4103" y="1848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48"/>
            <p:cNvSpPr/>
            <p:nvPr/>
          </p:nvSpPr>
          <p:spPr>
            <a:xfrm>
              <a:off x="2240005" y="1477578"/>
              <a:ext cx="291224" cy="291877"/>
            </a:xfrm>
            <a:custGeom>
              <a:avLst/>
              <a:gdLst/>
              <a:ahLst/>
              <a:cxnLst/>
              <a:rect l="l" t="t" r="r" b="b"/>
              <a:pathLst>
                <a:path w="14712" h="14745" extrusionOk="0">
                  <a:moveTo>
                    <a:pt x="6072" y="14044"/>
                  </a:moveTo>
                  <a:cubicBezTo>
                    <a:pt x="9741" y="14745"/>
                    <a:pt x="13310" y="12309"/>
                    <a:pt x="14011" y="8640"/>
                  </a:cubicBezTo>
                  <a:cubicBezTo>
                    <a:pt x="14711" y="4971"/>
                    <a:pt x="12310" y="1402"/>
                    <a:pt x="8640" y="701"/>
                  </a:cubicBezTo>
                  <a:cubicBezTo>
                    <a:pt x="4971" y="1"/>
                    <a:pt x="1402" y="2436"/>
                    <a:pt x="701" y="6105"/>
                  </a:cubicBezTo>
                  <a:cubicBezTo>
                    <a:pt x="1" y="9774"/>
                    <a:pt x="2403" y="13310"/>
                    <a:pt x="6072" y="1404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48"/>
            <p:cNvSpPr/>
            <p:nvPr/>
          </p:nvSpPr>
          <p:spPr>
            <a:xfrm>
              <a:off x="574731" y="3048450"/>
              <a:ext cx="1210345" cy="314325"/>
            </a:xfrm>
            <a:custGeom>
              <a:avLst/>
              <a:gdLst/>
              <a:ahLst/>
              <a:cxnLst/>
              <a:rect l="l" t="t" r="r" b="b"/>
              <a:pathLst>
                <a:path w="61144" h="15879" extrusionOk="0">
                  <a:moveTo>
                    <a:pt x="0" y="0"/>
                  </a:moveTo>
                  <a:cubicBezTo>
                    <a:pt x="1568" y="2802"/>
                    <a:pt x="3603" y="5338"/>
                    <a:pt x="6071" y="7539"/>
                  </a:cubicBezTo>
                  <a:cubicBezTo>
                    <a:pt x="11842" y="12676"/>
                    <a:pt x="19814" y="15878"/>
                    <a:pt x="28587" y="15878"/>
                  </a:cubicBezTo>
                  <a:lnTo>
                    <a:pt x="32590" y="15878"/>
                  </a:lnTo>
                  <a:cubicBezTo>
                    <a:pt x="41363" y="15878"/>
                    <a:pt x="49335" y="12676"/>
                    <a:pt x="55106" y="7539"/>
                  </a:cubicBezTo>
                  <a:cubicBezTo>
                    <a:pt x="57575" y="5338"/>
                    <a:pt x="59609" y="2802"/>
                    <a:pt x="6114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48"/>
            <p:cNvSpPr/>
            <p:nvPr/>
          </p:nvSpPr>
          <p:spPr>
            <a:xfrm>
              <a:off x="537081" y="3000903"/>
              <a:ext cx="1285646" cy="192843"/>
            </a:xfrm>
            <a:custGeom>
              <a:avLst/>
              <a:gdLst/>
              <a:ahLst/>
              <a:cxnLst/>
              <a:rect l="l" t="t" r="r" b="b"/>
              <a:pathLst>
                <a:path w="64948" h="9742" extrusionOk="0">
                  <a:moveTo>
                    <a:pt x="32491" y="1"/>
                  </a:moveTo>
                  <a:cubicBezTo>
                    <a:pt x="14545" y="1"/>
                    <a:pt x="1" y="2169"/>
                    <a:pt x="1" y="4871"/>
                  </a:cubicBezTo>
                  <a:cubicBezTo>
                    <a:pt x="1" y="7573"/>
                    <a:pt x="14545" y="9741"/>
                    <a:pt x="32491" y="9741"/>
                  </a:cubicBezTo>
                  <a:cubicBezTo>
                    <a:pt x="50437" y="9741"/>
                    <a:pt x="64947" y="7573"/>
                    <a:pt x="64947" y="4871"/>
                  </a:cubicBezTo>
                  <a:cubicBezTo>
                    <a:pt x="64947" y="2169"/>
                    <a:pt x="50437" y="1"/>
                    <a:pt x="3249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48"/>
            <p:cNvSpPr/>
            <p:nvPr/>
          </p:nvSpPr>
          <p:spPr>
            <a:xfrm>
              <a:off x="537081" y="3044491"/>
              <a:ext cx="1285646" cy="52833"/>
            </a:xfrm>
            <a:custGeom>
              <a:avLst/>
              <a:gdLst/>
              <a:ahLst/>
              <a:cxnLst/>
              <a:rect l="l" t="t" r="r" b="b"/>
              <a:pathLst>
                <a:path w="64948" h="2669" extrusionOk="0">
                  <a:moveTo>
                    <a:pt x="1" y="0"/>
                  </a:moveTo>
                  <a:lnTo>
                    <a:pt x="1" y="2669"/>
                  </a:lnTo>
                  <a:lnTo>
                    <a:pt x="64947" y="2669"/>
                  </a:lnTo>
                  <a:lnTo>
                    <a:pt x="6494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48"/>
            <p:cNvSpPr/>
            <p:nvPr/>
          </p:nvSpPr>
          <p:spPr>
            <a:xfrm>
              <a:off x="537081" y="2948090"/>
              <a:ext cx="1285646" cy="192823"/>
            </a:xfrm>
            <a:custGeom>
              <a:avLst/>
              <a:gdLst/>
              <a:ahLst/>
              <a:cxnLst/>
              <a:rect l="l" t="t" r="r" b="b"/>
              <a:pathLst>
                <a:path w="64948" h="9741" extrusionOk="0">
                  <a:moveTo>
                    <a:pt x="32491" y="0"/>
                  </a:moveTo>
                  <a:cubicBezTo>
                    <a:pt x="14545" y="0"/>
                    <a:pt x="1" y="2168"/>
                    <a:pt x="1" y="4870"/>
                  </a:cubicBezTo>
                  <a:cubicBezTo>
                    <a:pt x="1" y="7572"/>
                    <a:pt x="14545" y="9740"/>
                    <a:pt x="32491" y="9740"/>
                  </a:cubicBezTo>
                  <a:cubicBezTo>
                    <a:pt x="50437" y="9740"/>
                    <a:pt x="64947" y="7572"/>
                    <a:pt x="64947" y="4870"/>
                  </a:cubicBezTo>
                  <a:cubicBezTo>
                    <a:pt x="64947" y="2168"/>
                    <a:pt x="50437" y="0"/>
                    <a:pt x="32491" y="0"/>
                  </a:cubicBezTo>
                  <a:close/>
                </a:path>
              </a:pathLst>
            </a:custGeom>
            <a:solidFill>
              <a:srgbClr val="2F97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48"/>
            <p:cNvSpPr/>
            <p:nvPr/>
          </p:nvSpPr>
          <p:spPr>
            <a:xfrm>
              <a:off x="616993" y="2971190"/>
              <a:ext cx="1126494" cy="126134"/>
            </a:xfrm>
            <a:custGeom>
              <a:avLst/>
              <a:gdLst/>
              <a:ahLst/>
              <a:cxnLst/>
              <a:rect l="l" t="t" r="r" b="b"/>
              <a:pathLst>
                <a:path w="56908" h="6372" extrusionOk="0">
                  <a:moveTo>
                    <a:pt x="28454" y="1"/>
                  </a:moveTo>
                  <a:cubicBezTo>
                    <a:pt x="12742" y="1"/>
                    <a:pt x="0" y="1435"/>
                    <a:pt x="0" y="3170"/>
                  </a:cubicBezTo>
                  <a:cubicBezTo>
                    <a:pt x="0" y="4938"/>
                    <a:pt x="12742" y="6372"/>
                    <a:pt x="28454" y="6372"/>
                  </a:cubicBezTo>
                  <a:cubicBezTo>
                    <a:pt x="44165" y="6372"/>
                    <a:pt x="56907" y="4938"/>
                    <a:pt x="56907" y="3170"/>
                  </a:cubicBezTo>
                  <a:cubicBezTo>
                    <a:pt x="56907" y="1435"/>
                    <a:pt x="44165" y="1"/>
                    <a:pt x="2845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48"/>
            <p:cNvSpPr/>
            <p:nvPr/>
          </p:nvSpPr>
          <p:spPr>
            <a:xfrm>
              <a:off x="1821380" y="2952049"/>
              <a:ext cx="97748" cy="97748"/>
            </a:xfrm>
            <a:custGeom>
              <a:avLst/>
              <a:gdLst/>
              <a:ahLst/>
              <a:cxnLst/>
              <a:rect l="l" t="t" r="r" b="b"/>
              <a:pathLst>
                <a:path w="4938" h="4938" fill="none" extrusionOk="0">
                  <a:moveTo>
                    <a:pt x="4937" y="2469"/>
                  </a:moveTo>
                  <a:cubicBezTo>
                    <a:pt x="4937" y="3836"/>
                    <a:pt x="3837" y="4937"/>
                    <a:pt x="2469" y="4937"/>
                  </a:cubicBezTo>
                  <a:cubicBezTo>
                    <a:pt x="1101" y="4937"/>
                    <a:pt x="0" y="3836"/>
                    <a:pt x="0" y="2469"/>
                  </a:cubicBezTo>
                  <a:cubicBezTo>
                    <a:pt x="0" y="1101"/>
                    <a:pt x="1101" y="0"/>
                    <a:pt x="2469" y="0"/>
                  </a:cubicBezTo>
                  <a:cubicBezTo>
                    <a:pt x="3837" y="0"/>
                    <a:pt x="4937" y="1101"/>
                    <a:pt x="4937" y="2469"/>
                  </a:cubicBezTo>
                  <a:close/>
                </a:path>
              </a:pathLst>
            </a:custGeom>
            <a:solidFill>
              <a:schemeClr val="accent3"/>
            </a:solidFill>
            <a:ln w="40025" cap="flat" cmpd="sng">
              <a:solidFill>
                <a:srgbClr val="014A5E"/>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48"/>
            <p:cNvSpPr/>
            <p:nvPr/>
          </p:nvSpPr>
          <p:spPr>
            <a:xfrm>
              <a:off x="442658" y="2952049"/>
              <a:ext cx="97748" cy="97748"/>
            </a:xfrm>
            <a:custGeom>
              <a:avLst/>
              <a:gdLst/>
              <a:ahLst/>
              <a:cxnLst/>
              <a:rect l="l" t="t" r="r" b="b"/>
              <a:pathLst>
                <a:path w="4938" h="4938" fill="none" extrusionOk="0">
                  <a:moveTo>
                    <a:pt x="4938" y="2469"/>
                  </a:moveTo>
                  <a:cubicBezTo>
                    <a:pt x="4938" y="3836"/>
                    <a:pt x="3837" y="4937"/>
                    <a:pt x="2469" y="4937"/>
                  </a:cubicBezTo>
                  <a:cubicBezTo>
                    <a:pt x="1135" y="4937"/>
                    <a:pt x="1" y="3836"/>
                    <a:pt x="1" y="2469"/>
                  </a:cubicBezTo>
                  <a:cubicBezTo>
                    <a:pt x="1" y="1101"/>
                    <a:pt x="1135" y="0"/>
                    <a:pt x="2469" y="0"/>
                  </a:cubicBezTo>
                  <a:cubicBezTo>
                    <a:pt x="3837" y="0"/>
                    <a:pt x="4938" y="1101"/>
                    <a:pt x="4938" y="2469"/>
                  </a:cubicBezTo>
                  <a:close/>
                </a:path>
              </a:pathLst>
            </a:custGeom>
            <a:solidFill>
              <a:schemeClr val="accent3"/>
            </a:solidFill>
            <a:ln w="40025" cap="flat" cmpd="sng">
              <a:solidFill>
                <a:srgbClr val="014A5E"/>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48"/>
            <p:cNvSpPr/>
            <p:nvPr/>
          </p:nvSpPr>
          <p:spPr>
            <a:xfrm>
              <a:off x="498797" y="1776047"/>
              <a:ext cx="684749" cy="1207713"/>
            </a:xfrm>
            <a:custGeom>
              <a:avLst/>
              <a:gdLst/>
              <a:ahLst/>
              <a:cxnLst/>
              <a:rect l="l" t="t" r="r" b="b"/>
              <a:pathLst>
                <a:path w="34592" h="61011" fill="none" extrusionOk="0">
                  <a:moveTo>
                    <a:pt x="34591" y="0"/>
                  </a:moveTo>
                  <a:lnTo>
                    <a:pt x="0" y="61010"/>
                  </a:lnTo>
                </a:path>
              </a:pathLst>
            </a:custGeom>
            <a:solidFill>
              <a:schemeClr val="accent3"/>
            </a:solidFill>
            <a:ln w="26675" cap="rnd" cmpd="sng">
              <a:solidFill>
                <a:srgbClr val="014A5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48"/>
            <p:cNvSpPr/>
            <p:nvPr/>
          </p:nvSpPr>
          <p:spPr>
            <a:xfrm>
              <a:off x="1114857" y="1704073"/>
              <a:ext cx="132072" cy="122175"/>
            </a:xfrm>
            <a:custGeom>
              <a:avLst/>
              <a:gdLst/>
              <a:ahLst/>
              <a:cxnLst/>
              <a:rect l="l" t="t" r="r" b="b"/>
              <a:pathLst>
                <a:path w="6672" h="6172" extrusionOk="0">
                  <a:moveTo>
                    <a:pt x="3636" y="1435"/>
                  </a:moveTo>
                  <a:cubicBezTo>
                    <a:pt x="4537" y="1635"/>
                    <a:pt x="5137" y="2502"/>
                    <a:pt x="4971" y="3403"/>
                  </a:cubicBezTo>
                  <a:cubicBezTo>
                    <a:pt x="4837" y="4170"/>
                    <a:pt x="4137" y="4737"/>
                    <a:pt x="3336" y="4737"/>
                  </a:cubicBezTo>
                  <a:cubicBezTo>
                    <a:pt x="3236" y="4737"/>
                    <a:pt x="3136" y="4737"/>
                    <a:pt x="3036" y="4704"/>
                  </a:cubicBezTo>
                  <a:cubicBezTo>
                    <a:pt x="2602" y="4637"/>
                    <a:pt x="2202" y="4370"/>
                    <a:pt x="1968" y="4003"/>
                  </a:cubicBezTo>
                  <a:cubicBezTo>
                    <a:pt x="1702" y="3636"/>
                    <a:pt x="1635" y="3202"/>
                    <a:pt x="1702" y="2769"/>
                  </a:cubicBezTo>
                  <a:cubicBezTo>
                    <a:pt x="1868" y="2002"/>
                    <a:pt x="2535" y="1435"/>
                    <a:pt x="3336" y="1435"/>
                  </a:cubicBezTo>
                  <a:close/>
                  <a:moveTo>
                    <a:pt x="3336" y="0"/>
                  </a:moveTo>
                  <a:cubicBezTo>
                    <a:pt x="1902" y="0"/>
                    <a:pt x="601" y="1034"/>
                    <a:pt x="334" y="2502"/>
                  </a:cubicBezTo>
                  <a:cubicBezTo>
                    <a:pt x="0" y="4170"/>
                    <a:pt x="1101" y="5771"/>
                    <a:pt x="2769" y="6105"/>
                  </a:cubicBezTo>
                  <a:cubicBezTo>
                    <a:pt x="2969" y="6138"/>
                    <a:pt x="3136" y="6171"/>
                    <a:pt x="3336" y="6171"/>
                  </a:cubicBezTo>
                  <a:cubicBezTo>
                    <a:pt x="4804" y="6171"/>
                    <a:pt x="6071" y="5137"/>
                    <a:pt x="6372" y="3669"/>
                  </a:cubicBezTo>
                  <a:cubicBezTo>
                    <a:pt x="6672" y="2002"/>
                    <a:pt x="5571" y="367"/>
                    <a:pt x="3903" y="67"/>
                  </a:cubicBezTo>
                  <a:cubicBezTo>
                    <a:pt x="3736" y="34"/>
                    <a:pt x="3536" y="0"/>
                    <a:pt x="333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48"/>
            <p:cNvSpPr/>
            <p:nvPr/>
          </p:nvSpPr>
          <p:spPr>
            <a:xfrm>
              <a:off x="2871267" y="3498786"/>
              <a:ext cx="1210345" cy="314325"/>
            </a:xfrm>
            <a:custGeom>
              <a:avLst/>
              <a:gdLst/>
              <a:ahLst/>
              <a:cxnLst/>
              <a:rect l="l" t="t" r="r" b="b"/>
              <a:pathLst>
                <a:path w="61144" h="15879" extrusionOk="0">
                  <a:moveTo>
                    <a:pt x="0" y="0"/>
                  </a:moveTo>
                  <a:cubicBezTo>
                    <a:pt x="1568" y="2802"/>
                    <a:pt x="3603" y="5337"/>
                    <a:pt x="6071" y="7505"/>
                  </a:cubicBezTo>
                  <a:cubicBezTo>
                    <a:pt x="11842" y="12676"/>
                    <a:pt x="19814" y="15878"/>
                    <a:pt x="28587" y="15878"/>
                  </a:cubicBezTo>
                  <a:lnTo>
                    <a:pt x="32590" y="15878"/>
                  </a:lnTo>
                  <a:cubicBezTo>
                    <a:pt x="41363" y="15878"/>
                    <a:pt x="49336" y="12676"/>
                    <a:pt x="55106" y="7505"/>
                  </a:cubicBezTo>
                  <a:cubicBezTo>
                    <a:pt x="57541" y="5337"/>
                    <a:pt x="59610" y="2802"/>
                    <a:pt x="6114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48"/>
            <p:cNvSpPr/>
            <p:nvPr/>
          </p:nvSpPr>
          <p:spPr>
            <a:xfrm>
              <a:off x="2833617" y="3451239"/>
              <a:ext cx="1285646" cy="192823"/>
            </a:xfrm>
            <a:custGeom>
              <a:avLst/>
              <a:gdLst/>
              <a:ahLst/>
              <a:cxnLst/>
              <a:rect l="l" t="t" r="r" b="b"/>
              <a:pathLst>
                <a:path w="64948" h="9741" extrusionOk="0">
                  <a:moveTo>
                    <a:pt x="32491" y="0"/>
                  </a:moveTo>
                  <a:cubicBezTo>
                    <a:pt x="14545" y="0"/>
                    <a:pt x="1" y="2169"/>
                    <a:pt x="1" y="4871"/>
                  </a:cubicBezTo>
                  <a:cubicBezTo>
                    <a:pt x="1" y="7539"/>
                    <a:pt x="14545" y="9741"/>
                    <a:pt x="32491" y="9741"/>
                  </a:cubicBezTo>
                  <a:cubicBezTo>
                    <a:pt x="50404" y="9741"/>
                    <a:pt x="64947" y="7539"/>
                    <a:pt x="64947" y="4871"/>
                  </a:cubicBezTo>
                  <a:cubicBezTo>
                    <a:pt x="64947" y="2169"/>
                    <a:pt x="50404" y="0"/>
                    <a:pt x="3249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48"/>
            <p:cNvSpPr/>
            <p:nvPr/>
          </p:nvSpPr>
          <p:spPr>
            <a:xfrm>
              <a:off x="2833617" y="3494808"/>
              <a:ext cx="1285646" cy="52853"/>
            </a:xfrm>
            <a:custGeom>
              <a:avLst/>
              <a:gdLst/>
              <a:ahLst/>
              <a:cxnLst/>
              <a:rect l="l" t="t" r="r" b="b"/>
              <a:pathLst>
                <a:path w="64948" h="2670" extrusionOk="0">
                  <a:moveTo>
                    <a:pt x="1" y="1"/>
                  </a:moveTo>
                  <a:lnTo>
                    <a:pt x="1" y="2670"/>
                  </a:lnTo>
                  <a:lnTo>
                    <a:pt x="64947" y="2670"/>
                  </a:lnTo>
                  <a:lnTo>
                    <a:pt x="6494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48"/>
            <p:cNvSpPr/>
            <p:nvPr/>
          </p:nvSpPr>
          <p:spPr>
            <a:xfrm>
              <a:off x="2833617" y="3398406"/>
              <a:ext cx="1285646" cy="192843"/>
            </a:xfrm>
            <a:custGeom>
              <a:avLst/>
              <a:gdLst/>
              <a:ahLst/>
              <a:cxnLst/>
              <a:rect l="l" t="t" r="r" b="b"/>
              <a:pathLst>
                <a:path w="64948" h="9742" extrusionOk="0">
                  <a:moveTo>
                    <a:pt x="32491" y="1"/>
                  </a:moveTo>
                  <a:cubicBezTo>
                    <a:pt x="14545" y="1"/>
                    <a:pt x="1" y="2169"/>
                    <a:pt x="1" y="4871"/>
                  </a:cubicBezTo>
                  <a:cubicBezTo>
                    <a:pt x="1" y="7540"/>
                    <a:pt x="14545" y="9741"/>
                    <a:pt x="32491" y="9741"/>
                  </a:cubicBezTo>
                  <a:cubicBezTo>
                    <a:pt x="50404" y="9741"/>
                    <a:pt x="64947" y="7540"/>
                    <a:pt x="64947" y="4871"/>
                  </a:cubicBezTo>
                  <a:cubicBezTo>
                    <a:pt x="64947" y="2169"/>
                    <a:pt x="50404" y="1"/>
                    <a:pt x="32491" y="1"/>
                  </a:cubicBezTo>
                  <a:close/>
                </a:path>
              </a:pathLst>
            </a:custGeom>
            <a:solidFill>
              <a:srgbClr val="2F97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48"/>
            <p:cNvSpPr/>
            <p:nvPr/>
          </p:nvSpPr>
          <p:spPr>
            <a:xfrm>
              <a:off x="2912857" y="3421527"/>
              <a:ext cx="1127167" cy="126134"/>
            </a:xfrm>
            <a:custGeom>
              <a:avLst/>
              <a:gdLst/>
              <a:ahLst/>
              <a:cxnLst/>
              <a:rect l="l" t="t" r="r" b="b"/>
              <a:pathLst>
                <a:path w="56942" h="6372" extrusionOk="0">
                  <a:moveTo>
                    <a:pt x="28488" y="0"/>
                  </a:moveTo>
                  <a:cubicBezTo>
                    <a:pt x="12743" y="0"/>
                    <a:pt x="1" y="1401"/>
                    <a:pt x="1" y="3169"/>
                  </a:cubicBezTo>
                  <a:cubicBezTo>
                    <a:pt x="1" y="4937"/>
                    <a:pt x="12743" y="6372"/>
                    <a:pt x="28488" y="6372"/>
                  </a:cubicBezTo>
                  <a:cubicBezTo>
                    <a:pt x="44199" y="6372"/>
                    <a:pt x="56942" y="4937"/>
                    <a:pt x="56942" y="3169"/>
                  </a:cubicBezTo>
                  <a:cubicBezTo>
                    <a:pt x="56942" y="1401"/>
                    <a:pt x="44199" y="0"/>
                    <a:pt x="2848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48"/>
            <p:cNvSpPr/>
            <p:nvPr/>
          </p:nvSpPr>
          <p:spPr>
            <a:xfrm>
              <a:off x="4117917" y="3402365"/>
              <a:ext cx="97748" cy="97748"/>
            </a:xfrm>
            <a:custGeom>
              <a:avLst/>
              <a:gdLst/>
              <a:ahLst/>
              <a:cxnLst/>
              <a:rect l="l" t="t" r="r" b="b"/>
              <a:pathLst>
                <a:path w="4938" h="4938" fill="none" extrusionOk="0">
                  <a:moveTo>
                    <a:pt x="4938" y="2469"/>
                  </a:moveTo>
                  <a:cubicBezTo>
                    <a:pt x="4938" y="3804"/>
                    <a:pt x="3803" y="4938"/>
                    <a:pt x="2469" y="4938"/>
                  </a:cubicBezTo>
                  <a:cubicBezTo>
                    <a:pt x="1101" y="4938"/>
                    <a:pt x="1" y="3804"/>
                    <a:pt x="1" y="2469"/>
                  </a:cubicBezTo>
                  <a:cubicBezTo>
                    <a:pt x="1" y="1102"/>
                    <a:pt x="1101" y="1"/>
                    <a:pt x="2469" y="1"/>
                  </a:cubicBezTo>
                  <a:cubicBezTo>
                    <a:pt x="3803" y="1"/>
                    <a:pt x="4938" y="1102"/>
                    <a:pt x="4938" y="2469"/>
                  </a:cubicBezTo>
                  <a:close/>
                </a:path>
              </a:pathLst>
            </a:custGeom>
            <a:solidFill>
              <a:schemeClr val="accent3"/>
            </a:solidFill>
            <a:ln w="40025" cap="flat" cmpd="sng">
              <a:solidFill>
                <a:srgbClr val="014A5E"/>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48"/>
            <p:cNvSpPr/>
            <p:nvPr/>
          </p:nvSpPr>
          <p:spPr>
            <a:xfrm>
              <a:off x="2739195" y="3402365"/>
              <a:ext cx="97748" cy="97748"/>
            </a:xfrm>
            <a:custGeom>
              <a:avLst/>
              <a:gdLst/>
              <a:ahLst/>
              <a:cxnLst/>
              <a:rect l="l" t="t" r="r" b="b"/>
              <a:pathLst>
                <a:path w="4938" h="4938" fill="none" extrusionOk="0">
                  <a:moveTo>
                    <a:pt x="4938" y="2469"/>
                  </a:moveTo>
                  <a:cubicBezTo>
                    <a:pt x="4938" y="3804"/>
                    <a:pt x="3837" y="4938"/>
                    <a:pt x="2469" y="4938"/>
                  </a:cubicBezTo>
                  <a:cubicBezTo>
                    <a:pt x="1102" y="4938"/>
                    <a:pt x="1" y="3804"/>
                    <a:pt x="1" y="2469"/>
                  </a:cubicBezTo>
                  <a:cubicBezTo>
                    <a:pt x="1" y="1102"/>
                    <a:pt x="1102" y="1"/>
                    <a:pt x="2469" y="1"/>
                  </a:cubicBezTo>
                  <a:cubicBezTo>
                    <a:pt x="3837" y="1"/>
                    <a:pt x="4938" y="1102"/>
                    <a:pt x="4938" y="2469"/>
                  </a:cubicBezTo>
                  <a:close/>
                </a:path>
              </a:pathLst>
            </a:custGeom>
            <a:solidFill>
              <a:schemeClr val="accent3"/>
            </a:solidFill>
            <a:ln w="40025" cap="flat" cmpd="sng">
              <a:solidFill>
                <a:srgbClr val="014A5E"/>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48"/>
            <p:cNvSpPr/>
            <p:nvPr/>
          </p:nvSpPr>
          <p:spPr>
            <a:xfrm>
              <a:off x="3479409" y="2226364"/>
              <a:ext cx="677484" cy="1207733"/>
            </a:xfrm>
            <a:custGeom>
              <a:avLst/>
              <a:gdLst/>
              <a:ahLst/>
              <a:cxnLst/>
              <a:rect l="l" t="t" r="r" b="b"/>
              <a:pathLst>
                <a:path w="34225" h="61012" fill="none" extrusionOk="0">
                  <a:moveTo>
                    <a:pt x="0" y="1"/>
                  </a:moveTo>
                  <a:lnTo>
                    <a:pt x="34225" y="61011"/>
                  </a:lnTo>
                </a:path>
              </a:pathLst>
            </a:custGeom>
            <a:solidFill>
              <a:schemeClr val="accent3"/>
            </a:solidFill>
            <a:ln w="26675" cap="rnd" cmpd="sng">
              <a:solidFill>
                <a:srgbClr val="014A5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48"/>
            <p:cNvSpPr/>
            <p:nvPr/>
          </p:nvSpPr>
          <p:spPr>
            <a:xfrm>
              <a:off x="2795334" y="2226364"/>
              <a:ext cx="684095" cy="1207733"/>
            </a:xfrm>
            <a:custGeom>
              <a:avLst/>
              <a:gdLst/>
              <a:ahLst/>
              <a:cxnLst/>
              <a:rect l="l" t="t" r="r" b="b"/>
              <a:pathLst>
                <a:path w="34559" h="61012" fill="none" extrusionOk="0">
                  <a:moveTo>
                    <a:pt x="34558" y="1"/>
                  </a:moveTo>
                  <a:lnTo>
                    <a:pt x="0" y="61011"/>
                  </a:lnTo>
                </a:path>
              </a:pathLst>
            </a:custGeom>
            <a:solidFill>
              <a:schemeClr val="accent3"/>
            </a:solidFill>
            <a:ln w="26675" cap="rnd" cmpd="sng">
              <a:solidFill>
                <a:srgbClr val="014A5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48"/>
            <p:cNvSpPr/>
            <p:nvPr/>
          </p:nvSpPr>
          <p:spPr>
            <a:xfrm>
              <a:off x="3411394" y="2154389"/>
              <a:ext cx="132072" cy="121522"/>
            </a:xfrm>
            <a:custGeom>
              <a:avLst/>
              <a:gdLst/>
              <a:ahLst/>
              <a:cxnLst/>
              <a:rect l="l" t="t" r="r" b="b"/>
              <a:pathLst>
                <a:path w="6672" h="6139" extrusionOk="0">
                  <a:moveTo>
                    <a:pt x="3336" y="1402"/>
                  </a:moveTo>
                  <a:cubicBezTo>
                    <a:pt x="3436" y="1402"/>
                    <a:pt x="3536" y="1435"/>
                    <a:pt x="3636" y="1435"/>
                  </a:cubicBezTo>
                  <a:cubicBezTo>
                    <a:pt x="4537" y="1602"/>
                    <a:pt x="5137" y="2503"/>
                    <a:pt x="4971" y="3403"/>
                  </a:cubicBezTo>
                  <a:cubicBezTo>
                    <a:pt x="4804" y="4170"/>
                    <a:pt x="4137" y="4738"/>
                    <a:pt x="3336" y="4738"/>
                  </a:cubicBezTo>
                  <a:cubicBezTo>
                    <a:pt x="3236" y="4738"/>
                    <a:pt x="3136" y="4738"/>
                    <a:pt x="3036" y="4704"/>
                  </a:cubicBezTo>
                  <a:cubicBezTo>
                    <a:pt x="2569" y="4637"/>
                    <a:pt x="2202" y="4371"/>
                    <a:pt x="1969" y="4004"/>
                  </a:cubicBezTo>
                  <a:cubicBezTo>
                    <a:pt x="1702" y="3637"/>
                    <a:pt x="1602" y="3203"/>
                    <a:pt x="1702" y="2769"/>
                  </a:cubicBezTo>
                  <a:cubicBezTo>
                    <a:pt x="1835" y="1969"/>
                    <a:pt x="2536" y="1402"/>
                    <a:pt x="3336" y="1402"/>
                  </a:cubicBezTo>
                  <a:close/>
                  <a:moveTo>
                    <a:pt x="3336" y="1"/>
                  </a:moveTo>
                  <a:cubicBezTo>
                    <a:pt x="1868" y="1"/>
                    <a:pt x="601" y="1035"/>
                    <a:pt x="301" y="2503"/>
                  </a:cubicBezTo>
                  <a:cubicBezTo>
                    <a:pt x="0" y="4170"/>
                    <a:pt x="1101" y="5772"/>
                    <a:pt x="2769" y="6105"/>
                  </a:cubicBezTo>
                  <a:cubicBezTo>
                    <a:pt x="2936" y="6139"/>
                    <a:pt x="3136" y="6139"/>
                    <a:pt x="3336" y="6139"/>
                  </a:cubicBezTo>
                  <a:cubicBezTo>
                    <a:pt x="4771" y="6139"/>
                    <a:pt x="6071" y="5138"/>
                    <a:pt x="6338" y="3637"/>
                  </a:cubicBezTo>
                  <a:cubicBezTo>
                    <a:pt x="6672" y="1969"/>
                    <a:pt x="5571" y="368"/>
                    <a:pt x="3903" y="68"/>
                  </a:cubicBezTo>
                  <a:cubicBezTo>
                    <a:pt x="3703" y="34"/>
                    <a:pt x="3536" y="1"/>
                    <a:pt x="333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91" name="Google Shape;1191;p48"/>
            <p:cNvGrpSpPr/>
            <p:nvPr/>
          </p:nvGrpSpPr>
          <p:grpSpPr>
            <a:xfrm flipH="1">
              <a:off x="776451" y="2275899"/>
              <a:ext cx="808869" cy="808277"/>
              <a:chOff x="889282" y="2874625"/>
              <a:chExt cx="1356253" cy="1355487"/>
            </a:xfrm>
          </p:grpSpPr>
          <p:sp>
            <p:nvSpPr>
              <p:cNvPr id="1192" name="Google Shape;1192;p48"/>
              <p:cNvSpPr/>
              <p:nvPr/>
            </p:nvSpPr>
            <p:spPr>
              <a:xfrm>
                <a:off x="889282" y="2874625"/>
                <a:ext cx="1356253" cy="1355487"/>
              </a:xfrm>
              <a:custGeom>
                <a:avLst/>
                <a:gdLst/>
                <a:ahLst/>
                <a:cxnLst/>
                <a:rect l="l" t="t" r="r" b="b"/>
                <a:pathLst>
                  <a:path w="60211" h="60177" extrusionOk="0">
                    <a:moveTo>
                      <a:pt x="30056" y="0"/>
                    </a:moveTo>
                    <a:cubicBezTo>
                      <a:pt x="18347" y="0"/>
                      <a:pt x="8207" y="6672"/>
                      <a:pt x="3270" y="16479"/>
                    </a:cubicBezTo>
                    <a:cubicBezTo>
                      <a:pt x="1168" y="20548"/>
                      <a:pt x="1" y="25185"/>
                      <a:pt x="1" y="30089"/>
                    </a:cubicBezTo>
                    <a:cubicBezTo>
                      <a:pt x="1" y="32557"/>
                      <a:pt x="301" y="34925"/>
                      <a:pt x="868" y="37227"/>
                    </a:cubicBezTo>
                    <a:cubicBezTo>
                      <a:pt x="1335" y="39195"/>
                      <a:pt x="2036" y="41097"/>
                      <a:pt x="2869" y="42898"/>
                    </a:cubicBezTo>
                    <a:cubicBezTo>
                      <a:pt x="4104" y="45400"/>
                      <a:pt x="5638" y="47735"/>
                      <a:pt x="7439" y="49836"/>
                    </a:cubicBezTo>
                    <a:cubicBezTo>
                      <a:pt x="12943" y="56174"/>
                      <a:pt x="21049" y="60177"/>
                      <a:pt x="30122" y="60177"/>
                    </a:cubicBezTo>
                    <a:cubicBezTo>
                      <a:pt x="42164" y="60177"/>
                      <a:pt x="52538" y="53138"/>
                      <a:pt x="57342" y="42898"/>
                    </a:cubicBezTo>
                    <a:cubicBezTo>
                      <a:pt x="59176" y="39028"/>
                      <a:pt x="60210" y="34692"/>
                      <a:pt x="60210" y="30122"/>
                    </a:cubicBezTo>
                    <a:cubicBezTo>
                      <a:pt x="60210" y="26519"/>
                      <a:pt x="59577" y="23117"/>
                      <a:pt x="58376" y="19881"/>
                    </a:cubicBezTo>
                    <a:cubicBezTo>
                      <a:pt x="57909" y="18714"/>
                      <a:pt x="57475" y="17580"/>
                      <a:pt x="56875" y="16479"/>
                    </a:cubicBezTo>
                    <a:cubicBezTo>
                      <a:pt x="55707" y="14177"/>
                      <a:pt x="54306" y="12042"/>
                      <a:pt x="52572" y="10141"/>
                    </a:cubicBezTo>
                    <a:cubicBezTo>
                      <a:pt x="47068" y="3903"/>
                      <a:pt x="39029" y="0"/>
                      <a:pt x="30056" y="0"/>
                    </a:cubicBez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48"/>
              <p:cNvSpPr/>
              <p:nvPr/>
            </p:nvSpPr>
            <p:spPr>
              <a:xfrm>
                <a:off x="992992" y="2979078"/>
                <a:ext cx="1149608" cy="1148865"/>
              </a:xfrm>
              <a:custGeom>
                <a:avLst/>
                <a:gdLst/>
                <a:ahLst/>
                <a:cxnLst/>
                <a:rect l="l" t="t" r="r" b="b"/>
                <a:pathLst>
                  <a:path w="51037" h="51004" extrusionOk="0">
                    <a:moveTo>
                      <a:pt x="25518" y="0"/>
                    </a:moveTo>
                    <a:cubicBezTo>
                      <a:pt x="11408" y="0"/>
                      <a:pt x="0" y="11408"/>
                      <a:pt x="0" y="25518"/>
                    </a:cubicBezTo>
                    <a:cubicBezTo>
                      <a:pt x="0" y="28687"/>
                      <a:pt x="567" y="31756"/>
                      <a:pt x="1668" y="34558"/>
                    </a:cubicBezTo>
                    <a:cubicBezTo>
                      <a:pt x="3336" y="38895"/>
                      <a:pt x="6104" y="42697"/>
                      <a:pt x="9707" y="45533"/>
                    </a:cubicBezTo>
                    <a:cubicBezTo>
                      <a:pt x="10441" y="46100"/>
                      <a:pt x="11241" y="46700"/>
                      <a:pt x="12075" y="47201"/>
                    </a:cubicBezTo>
                    <a:cubicBezTo>
                      <a:pt x="14544" y="48735"/>
                      <a:pt x="17279" y="49802"/>
                      <a:pt x="20248" y="50436"/>
                    </a:cubicBezTo>
                    <a:cubicBezTo>
                      <a:pt x="20681" y="50536"/>
                      <a:pt x="21048" y="50603"/>
                      <a:pt x="21449" y="50636"/>
                    </a:cubicBezTo>
                    <a:cubicBezTo>
                      <a:pt x="22783" y="50870"/>
                      <a:pt x="24117" y="51003"/>
                      <a:pt x="25518" y="51003"/>
                    </a:cubicBezTo>
                    <a:cubicBezTo>
                      <a:pt x="39595" y="51003"/>
                      <a:pt x="51036" y="39562"/>
                      <a:pt x="51036" y="25485"/>
                    </a:cubicBezTo>
                    <a:cubicBezTo>
                      <a:pt x="51036" y="22583"/>
                      <a:pt x="50569" y="19848"/>
                      <a:pt x="49635" y="17346"/>
                    </a:cubicBezTo>
                    <a:cubicBezTo>
                      <a:pt x="48568" y="14110"/>
                      <a:pt x="46867" y="11208"/>
                      <a:pt x="44632" y="8706"/>
                    </a:cubicBezTo>
                    <a:cubicBezTo>
                      <a:pt x="44031" y="7939"/>
                      <a:pt x="43298" y="7272"/>
                      <a:pt x="42597" y="6605"/>
                    </a:cubicBezTo>
                    <a:cubicBezTo>
                      <a:pt x="39261" y="3569"/>
                      <a:pt x="35092" y="1401"/>
                      <a:pt x="30455" y="500"/>
                    </a:cubicBezTo>
                    <a:cubicBezTo>
                      <a:pt x="28854" y="167"/>
                      <a:pt x="27219" y="0"/>
                      <a:pt x="25518" y="0"/>
                    </a:cubicBezTo>
                    <a:close/>
                  </a:path>
                </a:pathLst>
              </a:custGeom>
              <a:solidFill>
                <a:srgbClr val="FBBF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48"/>
              <p:cNvSpPr/>
              <p:nvPr/>
            </p:nvSpPr>
            <p:spPr>
              <a:xfrm flipH="1">
                <a:off x="1246192" y="3142865"/>
                <a:ext cx="626668" cy="818266"/>
              </a:xfrm>
              <a:custGeom>
                <a:avLst/>
                <a:gdLst/>
                <a:ahLst/>
                <a:cxnLst/>
                <a:rect l="l" t="t" r="r" b="b"/>
                <a:pathLst>
                  <a:path w="27821" h="36327" extrusionOk="0">
                    <a:moveTo>
                      <a:pt x="14311" y="9608"/>
                    </a:moveTo>
                    <a:cubicBezTo>
                      <a:pt x="16512" y="9608"/>
                      <a:pt x="17847" y="10142"/>
                      <a:pt x="18213" y="11276"/>
                    </a:cubicBezTo>
                    <a:cubicBezTo>
                      <a:pt x="18280" y="11543"/>
                      <a:pt x="18347" y="11776"/>
                      <a:pt x="18347" y="12076"/>
                    </a:cubicBezTo>
                    <a:cubicBezTo>
                      <a:pt x="18347" y="12977"/>
                      <a:pt x="18013" y="13644"/>
                      <a:pt x="17346" y="14111"/>
                    </a:cubicBezTo>
                    <a:cubicBezTo>
                      <a:pt x="16679" y="14578"/>
                      <a:pt x="15712" y="14778"/>
                      <a:pt x="14511" y="14778"/>
                    </a:cubicBezTo>
                    <a:lnTo>
                      <a:pt x="11909" y="14778"/>
                    </a:lnTo>
                    <a:lnTo>
                      <a:pt x="11909" y="9608"/>
                    </a:lnTo>
                    <a:close/>
                    <a:moveTo>
                      <a:pt x="14711" y="20449"/>
                    </a:moveTo>
                    <a:cubicBezTo>
                      <a:pt x="16079" y="20449"/>
                      <a:pt x="17146" y="20682"/>
                      <a:pt x="17847" y="21216"/>
                    </a:cubicBezTo>
                    <a:cubicBezTo>
                      <a:pt x="18547" y="21683"/>
                      <a:pt x="18914" y="22450"/>
                      <a:pt x="18914" y="23418"/>
                    </a:cubicBezTo>
                    <a:cubicBezTo>
                      <a:pt x="18914" y="25453"/>
                      <a:pt x="17580" y="26487"/>
                      <a:pt x="14878" y="26487"/>
                    </a:cubicBezTo>
                    <a:lnTo>
                      <a:pt x="11876" y="26487"/>
                    </a:lnTo>
                    <a:lnTo>
                      <a:pt x="11876" y="20449"/>
                    </a:lnTo>
                    <a:close/>
                    <a:moveTo>
                      <a:pt x="6639" y="1"/>
                    </a:moveTo>
                    <a:lnTo>
                      <a:pt x="6639" y="3704"/>
                    </a:lnTo>
                    <a:lnTo>
                      <a:pt x="0" y="3704"/>
                    </a:lnTo>
                    <a:lnTo>
                      <a:pt x="0" y="9174"/>
                    </a:lnTo>
                    <a:lnTo>
                      <a:pt x="3336" y="9174"/>
                    </a:lnTo>
                    <a:lnTo>
                      <a:pt x="3336" y="26954"/>
                    </a:lnTo>
                    <a:lnTo>
                      <a:pt x="0" y="26954"/>
                    </a:lnTo>
                    <a:lnTo>
                      <a:pt x="0" y="32458"/>
                    </a:lnTo>
                    <a:lnTo>
                      <a:pt x="6639" y="32458"/>
                    </a:lnTo>
                    <a:lnTo>
                      <a:pt x="6639" y="36327"/>
                    </a:lnTo>
                    <a:lnTo>
                      <a:pt x="9707" y="36327"/>
                    </a:lnTo>
                    <a:lnTo>
                      <a:pt x="9707" y="32458"/>
                    </a:lnTo>
                    <a:lnTo>
                      <a:pt x="12910" y="32458"/>
                    </a:lnTo>
                    <a:lnTo>
                      <a:pt x="12910" y="36327"/>
                    </a:lnTo>
                    <a:lnTo>
                      <a:pt x="15979" y="36327"/>
                    </a:lnTo>
                    <a:lnTo>
                      <a:pt x="15979" y="32458"/>
                    </a:lnTo>
                    <a:cubicBezTo>
                      <a:pt x="19581" y="32424"/>
                      <a:pt x="22416" y="31657"/>
                      <a:pt x="24551" y="30223"/>
                    </a:cubicBezTo>
                    <a:cubicBezTo>
                      <a:pt x="26720" y="28722"/>
                      <a:pt x="27820" y="26653"/>
                      <a:pt x="27820" y="24052"/>
                    </a:cubicBezTo>
                    <a:cubicBezTo>
                      <a:pt x="27754" y="22317"/>
                      <a:pt x="27287" y="20883"/>
                      <a:pt x="26419" y="19782"/>
                    </a:cubicBezTo>
                    <a:cubicBezTo>
                      <a:pt x="25552" y="18714"/>
                      <a:pt x="24084" y="17914"/>
                      <a:pt x="22150" y="17413"/>
                    </a:cubicBezTo>
                    <a:lnTo>
                      <a:pt x="22150" y="17213"/>
                    </a:lnTo>
                    <a:cubicBezTo>
                      <a:pt x="23651" y="16880"/>
                      <a:pt x="24852" y="16112"/>
                      <a:pt x="25752" y="14978"/>
                    </a:cubicBezTo>
                    <a:cubicBezTo>
                      <a:pt x="26686" y="13878"/>
                      <a:pt x="27153" y="12477"/>
                      <a:pt x="27153" y="10875"/>
                    </a:cubicBezTo>
                    <a:cubicBezTo>
                      <a:pt x="27153" y="8407"/>
                      <a:pt x="26086" y="6606"/>
                      <a:pt x="24018" y="5438"/>
                    </a:cubicBezTo>
                    <a:cubicBezTo>
                      <a:pt x="23817" y="5305"/>
                      <a:pt x="23551" y="5205"/>
                      <a:pt x="23350" y="5105"/>
                    </a:cubicBezTo>
                    <a:cubicBezTo>
                      <a:pt x="21549" y="4304"/>
                      <a:pt x="19081" y="3870"/>
                      <a:pt x="15979" y="3737"/>
                    </a:cubicBezTo>
                    <a:lnTo>
                      <a:pt x="15979" y="1"/>
                    </a:lnTo>
                    <a:lnTo>
                      <a:pt x="12910" y="1"/>
                    </a:lnTo>
                    <a:lnTo>
                      <a:pt x="12910" y="3737"/>
                    </a:lnTo>
                    <a:lnTo>
                      <a:pt x="9707" y="3737"/>
                    </a:lnTo>
                    <a:lnTo>
                      <a:pt x="9707" y="1"/>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95" name="Google Shape;1195;p48"/>
            <p:cNvSpPr/>
            <p:nvPr/>
          </p:nvSpPr>
          <p:spPr>
            <a:xfrm>
              <a:off x="1174959" y="1776026"/>
              <a:ext cx="677484" cy="1207733"/>
            </a:xfrm>
            <a:custGeom>
              <a:avLst/>
              <a:gdLst/>
              <a:ahLst/>
              <a:cxnLst/>
              <a:rect l="l" t="t" r="r" b="b"/>
              <a:pathLst>
                <a:path w="34225" h="61012" fill="none" extrusionOk="0">
                  <a:moveTo>
                    <a:pt x="0" y="1"/>
                  </a:moveTo>
                  <a:lnTo>
                    <a:pt x="34225" y="61011"/>
                  </a:lnTo>
                </a:path>
              </a:pathLst>
            </a:custGeom>
            <a:solidFill>
              <a:schemeClr val="accent3"/>
            </a:solidFill>
            <a:ln w="26675" cap="rnd" cmpd="sng">
              <a:solidFill>
                <a:srgbClr val="014A5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96" name="Google Shape;1196;p48"/>
            <p:cNvGrpSpPr/>
            <p:nvPr/>
          </p:nvGrpSpPr>
          <p:grpSpPr>
            <a:xfrm>
              <a:off x="2923751" y="2493122"/>
              <a:ext cx="1107352" cy="1082272"/>
              <a:chOff x="2739201" y="298247"/>
              <a:chExt cx="1107352" cy="1082272"/>
            </a:xfrm>
          </p:grpSpPr>
          <p:sp>
            <p:nvSpPr>
              <p:cNvPr id="1197" name="Google Shape;1197;p48"/>
              <p:cNvSpPr/>
              <p:nvPr/>
            </p:nvSpPr>
            <p:spPr>
              <a:xfrm>
                <a:off x="2740528" y="1180431"/>
                <a:ext cx="427235" cy="146602"/>
              </a:xfrm>
              <a:custGeom>
                <a:avLst/>
                <a:gdLst/>
                <a:ahLst/>
                <a:cxnLst/>
                <a:rect l="l" t="t" r="r" b="b"/>
                <a:pathLst>
                  <a:path w="21583" h="7406" extrusionOk="0">
                    <a:moveTo>
                      <a:pt x="1" y="0"/>
                    </a:moveTo>
                    <a:lnTo>
                      <a:pt x="1" y="7406"/>
                    </a:lnTo>
                    <a:lnTo>
                      <a:pt x="21583" y="7406"/>
                    </a:lnTo>
                    <a:lnTo>
                      <a:pt x="2158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48"/>
              <p:cNvSpPr/>
              <p:nvPr/>
            </p:nvSpPr>
            <p:spPr>
              <a:xfrm>
                <a:off x="2739201" y="1190328"/>
                <a:ext cx="437806" cy="20"/>
              </a:xfrm>
              <a:custGeom>
                <a:avLst/>
                <a:gdLst/>
                <a:ahLst/>
                <a:cxnLst/>
                <a:rect l="l" t="t" r="r" b="b"/>
                <a:pathLst>
                  <a:path w="22117" h="1" fill="none" extrusionOk="0">
                    <a:moveTo>
                      <a:pt x="1" y="1"/>
                    </a:moveTo>
                    <a:lnTo>
                      <a:pt x="22117" y="1"/>
                    </a:lnTo>
                  </a:path>
                </a:pathLst>
              </a:custGeom>
              <a:solidFill>
                <a:srgbClr val="D7A350"/>
              </a:solidFill>
              <a:ln w="3325" cap="flat" cmpd="sng">
                <a:solidFill>
                  <a:srgbClr val="4B8E67"/>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48"/>
              <p:cNvSpPr/>
              <p:nvPr/>
            </p:nvSpPr>
            <p:spPr>
              <a:xfrm>
                <a:off x="2739201" y="1206184"/>
                <a:ext cx="437806" cy="20"/>
              </a:xfrm>
              <a:custGeom>
                <a:avLst/>
                <a:gdLst/>
                <a:ahLst/>
                <a:cxnLst/>
                <a:rect l="l" t="t" r="r" b="b"/>
                <a:pathLst>
                  <a:path w="22117" h="1" fill="none" extrusionOk="0">
                    <a:moveTo>
                      <a:pt x="1" y="0"/>
                    </a:moveTo>
                    <a:lnTo>
                      <a:pt x="22117" y="0"/>
                    </a:lnTo>
                  </a:path>
                </a:pathLst>
              </a:custGeom>
              <a:solidFill>
                <a:srgbClr val="D7A350"/>
              </a:solidFill>
              <a:ln w="3325" cap="flat" cmpd="sng">
                <a:solidFill>
                  <a:srgbClr val="4B8E67"/>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48"/>
              <p:cNvSpPr/>
              <p:nvPr/>
            </p:nvSpPr>
            <p:spPr>
              <a:xfrm>
                <a:off x="2739201" y="1222020"/>
                <a:ext cx="437806" cy="20"/>
              </a:xfrm>
              <a:custGeom>
                <a:avLst/>
                <a:gdLst/>
                <a:ahLst/>
                <a:cxnLst/>
                <a:rect l="l" t="t" r="r" b="b"/>
                <a:pathLst>
                  <a:path w="22117" h="1" fill="none" extrusionOk="0">
                    <a:moveTo>
                      <a:pt x="1" y="1"/>
                    </a:moveTo>
                    <a:lnTo>
                      <a:pt x="22117" y="1"/>
                    </a:lnTo>
                  </a:path>
                </a:pathLst>
              </a:custGeom>
              <a:solidFill>
                <a:srgbClr val="D7A350"/>
              </a:solidFill>
              <a:ln w="3325" cap="flat" cmpd="sng">
                <a:solidFill>
                  <a:srgbClr val="4B8E67"/>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48"/>
              <p:cNvSpPr/>
              <p:nvPr/>
            </p:nvSpPr>
            <p:spPr>
              <a:xfrm>
                <a:off x="2739201" y="1237876"/>
                <a:ext cx="437806" cy="20"/>
              </a:xfrm>
              <a:custGeom>
                <a:avLst/>
                <a:gdLst/>
                <a:ahLst/>
                <a:cxnLst/>
                <a:rect l="l" t="t" r="r" b="b"/>
                <a:pathLst>
                  <a:path w="22117" h="1" fill="none" extrusionOk="0">
                    <a:moveTo>
                      <a:pt x="1" y="0"/>
                    </a:moveTo>
                    <a:lnTo>
                      <a:pt x="22117" y="0"/>
                    </a:lnTo>
                  </a:path>
                </a:pathLst>
              </a:custGeom>
              <a:solidFill>
                <a:srgbClr val="D7A350"/>
              </a:solidFill>
              <a:ln w="3325" cap="flat" cmpd="sng">
                <a:solidFill>
                  <a:srgbClr val="4B8E67"/>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48"/>
              <p:cNvSpPr/>
              <p:nvPr/>
            </p:nvSpPr>
            <p:spPr>
              <a:xfrm>
                <a:off x="2739201" y="1253712"/>
                <a:ext cx="437806" cy="20"/>
              </a:xfrm>
              <a:custGeom>
                <a:avLst/>
                <a:gdLst/>
                <a:ahLst/>
                <a:cxnLst/>
                <a:rect l="l" t="t" r="r" b="b"/>
                <a:pathLst>
                  <a:path w="22117" h="1" fill="none" extrusionOk="0">
                    <a:moveTo>
                      <a:pt x="1" y="1"/>
                    </a:moveTo>
                    <a:lnTo>
                      <a:pt x="22117" y="1"/>
                    </a:lnTo>
                  </a:path>
                </a:pathLst>
              </a:custGeom>
              <a:solidFill>
                <a:srgbClr val="D7A350"/>
              </a:solidFill>
              <a:ln w="3325" cap="flat" cmpd="sng">
                <a:solidFill>
                  <a:srgbClr val="4B8E67"/>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48"/>
              <p:cNvSpPr/>
              <p:nvPr/>
            </p:nvSpPr>
            <p:spPr>
              <a:xfrm>
                <a:off x="2739201" y="1269567"/>
                <a:ext cx="437806" cy="20"/>
              </a:xfrm>
              <a:custGeom>
                <a:avLst/>
                <a:gdLst/>
                <a:ahLst/>
                <a:cxnLst/>
                <a:rect l="l" t="t" r="r" b="b"/>
                <a:pathLst>
                  <a:path w="22117" h="1" fill="none" extrusionOk="0">
                    <a:moveTo>
                      <a:pt x="1" y="0"/>
                    </a:moveTo>
                    <a:lnTo>
                      <a:pt x="22117" y="0"/>
                    </a:lnTo>
                  </a:path>
                </a:pathLst>
              </a:custGeom>
              <a:solidFill>
                <a:srgbClr val="D7A350"/>
              </a:solidFill>
              <a:ln w="3325" cap="flat" cmpd="sng">
                <a:solidFill>
                  <a:srgbClr val="4B8E67"/>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48"/>
              <p:cNvSpPr/>
              <p:nvPr/>
            </p:nvSpPr>
            <p:spPr>
              <a:xfrm>
                <a:off x="2739201" y="1285423"/>
                <a:ext cx="437806" cy="20"/>
              </a:xfrm>
              <a:custGeom>
                <a:avLst/>
                <a:gdLst/>
                <a:ahLst/>
                <a:cxnLst/>
                <a:rect l="l" t="t" r="r" b="b"/>
                <a:pathLst>
                  <a:path w="22117" h="1" fill="none" extrusionOk="0">
                    <a:moveTo>
                      <a:pt x="1" y="0"/>
                    </a:moveTo>
                    <a:lnTo>
                      <a:pt x="22117" y="0"/>
                    </a:lnTo>
                  </a:path>
                </a:pathLst>
              </a:custGeom>
              <a:solidFill>
                <a:srgbClr val="D7A350"/>
              </a:solidFill>
              <a:ln w="3325" cap="flat" cmpd="sng">
                <a:solidFill>
                  <a:srgbClr val="4B8E67"/>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48"/>
              <p:cNvSpPr/>
              <p:nvPr/>
            </p:nvSpPr>
            <p:spPr>
              <a:xfrm>
                <a:off x="2739201" y="1301259"/>
                <a:ext cx="437806" cy="20"/>
              </a:xfrm>
              <a:custGeom>
                <a:avLst/>
                <a:gdLst/>
                <a:ahLst/>
                <a:cxnLst/>
                <a:rect l="l" t="t" r="r" b="b"/>
                <a:pathLst>
                  <a:path w="22117" h="1" fill="none" extrusionOk="0">
                    <a:moveTo>
                      <a:pt x="1" y="1"/>
                    </a:moveTo>
                    <a:lnTo>
                      <a:pt x="22117" y="1"/>
                    </a:lnTo>
                  </a:path>
                </a:pathLst>
              </a:custGeom>
              <a:solidFill>
                <a:srgbClr val="D7A350"/>
              </a:solidFill>
              <a:ln w="3325" cap="flat" cmpd="sng">
                <a:solidFill>
                  <a:srgbClr val="4B8E67"/>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48"/>
              <p:cNvSpPr/>
              <p:nvPr/>
            </p:nvSpPr>
            <p:spPr>
              <a:xfrm>
                <a:off x="2739201" y="1317115"/>
                <a:ext cx="437806" cy="20"/>
              </a:xfrm>
              <a:custGeom>
                <a:avLst/>
                <a:gdLst/>
                <a:ahLst/>
                <a:cxnLst/>
                <a:rect l="l" t="t" r="r" b="b"/>
                <a:pathLst>
                  <a:path w="22117" h="1" fill="none" extrusionOk="0">
                    <a:moveTo>
                      <a:pt x="1" y="0"/>
                    </a:moveTo>
                    <a:lnTo>
                      <a:pt x="22117" y="0"/>
                    </a:lnTo>
                  </a:path>
                </a:pathLst>
              </a:custGeom>
              <a:solidFill>
                <a:srgbClr val="D7A350"/>
              </a:solidFill>
              <a:ln w="3325" cap="flat" cmpd="sng">
                <a:solidFill>
                  <a:srgbClr val="4B8E67"/>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48"/>
              <p:cNvSpPr/>
              <p:nvPr/>
            </p:nvSpPr>
            <p:spPr>
              <a:xfrm>
                <a:off x="2740528" y="1133536"/>
                <a:ext cx="427235" cy="46914"/>
              </a:xfrm>
              <a:custGeom>
                <a:avLst/>
                <a:gdLst/>
                <a:ahLst/>
                <a:cxnLst/>
                <a:rect l="l" t="t" r="r" b="b"/>
                <a:pathLst>
                  <a:path w="21583" h="2370" extrusionOk="0">
                    <a:moveTo>
                      <a:pt x="3503" y="1"/>
                    </a:moveTo>
                    <a:lnTo>
                      <a:pt x="1" y="2369"/>
                    </a:lnTo>
                    <a:lnTo>
                      <a:pt x="21583" y="2369"/>
                    </a:lnTo>
                    <a:lnTo>
                      <a:pt x="18080" y="1"/>
                    </a:lnTo>
                    <a:close/>
                  </a:path>
                </a:pathLst>
              </a:custGeom>
              <a:solidFill>
                <a:srgbClr val="4B8E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48"/>
              <p:cNvSpPr/>
              <p:nvPr/>
            </p:nvSpPr>
            <p:spPr>
              <a:xfrm>
                <a:off x="2885803" y="1180431"/>
                <a:ext cx="136704" cy="146602"/>
              </a:xfrm>
              <a:custGeom>
                <a:avLst/>
                <a:gdLst/>
                <a:ahLst/>
                <a:cxnLst/>
                <a:rect l="l" t="t" r="r" b="b"/>
                <a:pathLst>
                  <a:path w="6906" h="7406" extrusionOk="0">
                    <a:moveTo>
                      <a:pt x="0" y="0"/>
                    </a:moveTo>
                    <a:lnTo>
                      <a:pt x="0" y="7406"/>
                    </a:lnTo>
                    <a:lnTo>
                      <a:pt x="6905" y="7406"/>
                    </a:lnTo>
                    <a:lnTo>
                      <a:pt x="6905" y="0"/>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48"/>
              <p:cNvSpPr/>
              <p:nvPr/>
            </p:nvSpPr>
            <p:spPr>
              <a:xfrm>
                <a:off x="2885803" y="1133536"/>
                <a:ext cx="136704" cy="46914"/>
              </a:xfrm>
              <a:custGeom>
                <a:avLst/>
                <a:gdLst/>
                <a:ahLst/>
                <a:cxnLst/>
                <a:rect l="l" t="t" r="r" b="b"/>
                <a:pathLst>
                  <a:path w="6906" h="2370" extrusionOk="0">
                    <a:moveTo>
                      <a:pt x="1835" y="1"/>
                    </a:moveTo>
                    <a:lnTo>
                      <a:pt x="0" y="2369"/>
                    </a:lnTo>
                    <a:lnTo>
                      <a:pt x="6905" y="2369"/>
                    </a:lnTo>
                    <a:lnTo>
                      <a:pt x="507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48"/>
              <p:cNvSpPr/>
              <p:nvPr/>
            </p:nvSpPr>
            <p:spPr>
              <a:xfrm>
                <a:off x="2788075" y="298247"/>
                <a:ext cx="1058478" cy="1082272"/>
              </a:xfrm>
              <a:custGeom>
                <a:avLst/>
                <a:gdLst/>
                <a:ahLst/>
                <a:cxnLst/>
                <a:rect l="l" t="t" r="r" b="b"/>
                <a:pathLst>
                  <a:path w="53472" h="54674" extrusionOk="0">
                    <a:moveTo>
                      <a:pt x="45199" y="32458"/>
                    </a:moveTo>
                    <a:cubicBezTo>
                      <a:pt x="45199" y="32458"/>
                      <a:pt x="31957" y="15646"/>
                      <a:pt x="31957" y="12877"/>
                    </a:cubicBezTo>
                    <a:cubicBezTo>
                      <a:pt x="31957" y="12710"/>
                      <a:pt x="32524" y="12143"/>
                      <a:pt x="32657" y="11943"/>
                    </a:cubicBezTo>
                    <a:cubicBezTo>
                      <a:pt x="32924" y="11576"/>
                      <a:pt x="33224" y="11209"/>
                      <a:pt x="33491" y="10809"/>
                    </a:cubicBezTo>
                    <a:cubicBezTo>
                      <a:pt x="34025" y="10075"/>
                      <a:pt x="34525" y="9274"/>
                      <a:pt x="35025" y="8474"/>
                    </a:cubicBezTo>
                    <a:cubicBezTo>
                      <a:pt x="35826" y="7106"/>
                      <a:pt x="37094" y="5138"/>
                      <a:pt x="36860" y="3470"/>
                    </a:cubicBezTo>
                    <a:cubicBezTo>
                      <a:pt x="36760" y="2736"/>
                      <a:pt x="36193" y="1769"/>
                      <a:pt x="35326" y="1936"/>
                    </a:cubicBezTo>
                    <a:cubicBezTo>
                      <a:pt x="34658" y="2069"/>
                      <a:pt x="34258" y="2870"/>
                      <a:pt x="33491" y="2803"/>
                    </a:cubicBezTo>
                    <a:cubicBezTo>
                      <a:pt x="32757" y="2736"/>
                      <a:pt x="32524" y="1936"/>
                      <a:pt x="32223" y="1369"/>
                    </a:cubicBezTo>
                    <a:cubicBezTo>
                      <a:pt x="31856" y="601"/>
                      <a:pt x="31289" y="68"/>
                      <a:pt x="30355" y="34"/>
                    </a:cubicBezTo>
                    <a:cubicBezTo>
                      <a:pt x="29121" y="1"/>
                      <a:pt x="27954" y="835"/>
                      <a:pt x="27353" y="1902"/>
                    </a:cubicBezTo>
                    <a:cubicBezTo>
                      <a:pt x="27186" y="2136"/>
                      <a:pt x="27053" y="2436"/>
                      <a:pt x="26820" y="2570"/>
                    </a:cubicBezTo>
                    <a:cubicBezTo>
                      <a:pt x="26486" y="2770"/>
                      <a:pt x="26086" y="2636"/>
                      <a:pt x="25752" y="2469"/>
                    </a:cubicBezTo>
                    <a:cubicBezTo>
                      <a:pt x="24985" y="2036"/>
                      <a:pt x="24051" y="1469"/>
                      <a:pt x="23150" y="1969"/>
                    </a:cubicBezTo>
                    <a:cubicBezTo>
                      <a:pt x="22350" y="2436"/>
                      <a:pt x="21849" y="3403"/>
                      <a:pt x="21949" y="4304"/>
                    </a:cubicBezTo>
                    <a:cubicBezTo>
                      <a:pt x="22283" y="7740"/>
                      <a:pt x="25018" y="10809"/>
                      <a:pt x="24885" y="12877"/>
                    </a:cubicBezTo>
                    <a:cubicBezTo>
                      <a:pt x="24718" y="14978"/>
                      <a:pt x="12443" y="29022"/>
                      <a:pt x="12443" y="29022"/>
                    </a:cubicBezTo>
                    <a:cubicBezTo>
                      <a:pt x="0" y="46501"/>
                      <a:pt x="9440" y="54673"/>
                      <a:pt x="24251" y="54673"/>
                    </a:cubicBezTo>
                    <a:lnTo>
                      <a:pt x="32524" y="54673"/>
                    </a:lnTo>
                    <a:cubicBezTo>
                      <a:pt x="47368" y="54673"/>
                      <a:pt x="53472" y="43032"/>
                      <a:pt x="45199" y="32458"/>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48"/>
              <p:cNvSpPr/>
              <p:nvPr/>
            </p:nvSpPr>
            <p:spPr>
              <a:xfrm>
                <a:off x="3268916" y="465950"/>
                <a:ext cx="61285" cy="65858"/>
              </a:xfrm>
              <a:custGeom>
                <a:avLst/>
                <a:gdLst/>
                <a:ahLst/>
                <a:cxnLst/>
                <a:rect l="l" t="t" r="r" b="b"/>
                <a:pathLst>
                  <a:path w="3096" h="3327" extrusionOk="0">
                    <a:moveTo>
                      <a:pt x="1538" y="1"/>
                    </a:moveTo>
                    <a:cubicBezTo>
                      <a:pt x="1481" y="1"/>
                      <a:pt x="1422" y="12"/>
                      <a:pt x="1361" y="35"/>
                    </a:cubicBezTo>
                    <a:cubicBezTo>
                      <a:pt x="1" y="826"/>
                      <a:pt x="2691" y="3327"/>
                      <a:pt x="3057" y="3327"/>
                    </a:cubicBezTo>
                    <a:cubicBezTo>
                      <a:pt x="3077" y="3327"/>
                      <a:pt x="3090" y="3320"/>
                      <a:pt x="3096" y="3304"/>
                    </a:cubicBezTo>
                    <a:lnTo>
                      <a:pt x="3096" y="3304"/>
                    </a:lnTo>
                    <a:cubicBezTo>
                      <a:pt x="3092" y="3305"/>
                      <a:pt x="3088" y="3306"/>
                      <a:pt x="3084" y="3306"/>
                    </a:cubicBezTo>
                    <a:cubicBezTo>
                      <a:pt x="2804" y="3306"/>
                      <a:pt x="2514" y="1"/>
                      <a:pt x="153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48"/>
              <p:cNvSpPr/>
              <p:nvPr/>
            </p:nvSpPr>
            <p:spPr>
              <a:xfrm>
                <a:off x="3327964" y="444175"/>
                <a:ext cx="62988" cy="80585"/>
              </a:xfrm>
              <a:custGeom>
                <a:avLst/>
                <a:gdLst/>
                <a:ahLst/>
                <a:cxnLst/>
                <a:rect l="l" t="t" r="r" b="b"/>
                <a:pathLst>
                  <a:path w="3182" h="4071" extrusionOk="0">
                    <a:moveTo>
                      <a:pt x="1412" y="0"/>
                    </a:moveTo>
                    <a:cubicBezTo>
                      <a:pt x="0" y="0"/>
                      <a:pt x="1313" y="4071"/>
                      <a:pt x="1313" y="4071"/>
                    </a:cubicBezTo>
                    <a:cubicBezTo>
                      <a:pt x="1313" y="4071"/>
                      <a:pt x="3181" y="101"/>
                      <a:pt x="1447" y="1"/>
                    </a:cubicBezTo>
                    <a:cubicBezTo>
                      <a:pt x="1435" y="0"/>
                      <a:pt x="1424" y="0"/>
                      <a:pt x="141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48"/>
              <p:cNvSpPr/>
              <p:nvPr/>
            </p:nvSpPr>
            <p:spPr>
              <a:xfrm>
                <a:off x="3369613" y="468167"/>
                <a:ext cx="71519" cy="72450"/>
              </a:xfrm>
              <a:custGeom>
                <a:avLst/>
                <a:gdLst/>
                <a:ahLst/>
                <a:cxnLst/>
                <a:rect l="l" t="t" r="r" b="b"/>
                <a:pathLst>
                  <a:path w="3613" h="3660" extrusionOk="0">
                    <a:moveTo>
                      <a:pt x="2325" y="0"/>
                    </a:moveTo>
                    <a:cubicBezTo>
                      <a:pt x="1345" y="0"/>
                      <a:pt x="1" y="3431"/>
                      <a:pt x="344" y="3659"/>
                    </a:cubicBezTo>
                    <a:cubicBezTo>
                      <a:pt x="277" y="3359"/>
                      <a:pt x="3613" y="1257"/>
                      <a:pt x="2779" y="323"/>
                    </a:cubicBezTo>
                    <a:cubicBezTo>
                      <a:pt x="2644" y="98"/>
                      <a:pt x="2490" y="0"/>
                      <a:pt x="232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48"/>
              <p:cNvSpPr/>
              <p:nvPr/>
            </p:nvSpPr>
            <p:spPr>
              <a:xfrm>
                <a:off x="3044262" y="819231"/>
                <a:ext cx="200108" cy="290551"/>
              </a:xfrm>
              <a:custGeom>
                <a:avLst/>
                <a:gdLst/>
                <a:ahLst/>
                <a:cxnLst/>
                <a:rect l="l" t="t" r="r" b="b"/>
                <a:pathLst>
                  <a:path w="10109" h="14678" extrusionOk="0">
                    <a:moveTo>
                      <a:pt x="5509" y="3552"/>
                    </a:moveTo>
                    <a:cubicBezTo>
                      <a:pt x="5592" y="3552"/>
                      <a:pt x="5680" y="3558"/>
                      <a:pt x="5772" y="3570"/>
                    </a:cubicBezTo>
                    <a:cubicBezTo>
                      <a:pt x="5472" y="4271"/>
                      <a:pt x="5171" y="5004"/>
                      <a:pt x="4938" y="5738"/>
                    </a:cubicBezTo>
                    <a:cubicBezTo>
                      <a:pt x="4404" y="5305"/>
                      <a:pt x="4137" y="4871"/>
                      <a:pt x="4337" y="4304"/>
                    </a:cubicBezTo>
                    <a:cubicBezTo>
                      <a:pt x="4514" y="3864"/>
                      <a:pt x="4896" y="3552"/>
                      <a:pt x="5509" y="3552"/>
                    </a:cubicBezTo>
                    <a:close/>
                    <a:moveTo>
                      <a:pt x="5472" y="8774"/>
                    </a:moveTo>
                    <a:cubicBezTo>
                      <a:pt x="6005" y="9141"/>
                      <a:pt x="6305" y="9541"/>
                      <a:pt x="6205" y="10041"/>
                    </a:cubicBezTo>
                    <a:cubicBezTo>
                      <a:pt x="6072" y="10508"/>
                      <a:pt x="5705" y="10842"/>
                      <a:pt x="4971" y="10875"/>
                    </a:cubicBezTo>
                    <a:cubicBezTo>
                      <a:pt x="5105" y="10175"/>
                      <a:pt x="5271" y="9474"/>
                      <a:pt x="5472" y="8774"/>
                    </a:cubicBezTo>
                    <a:close/>
                    <a:moveTo>
                      <a:pt x="7540" y="1"/>
                    </a:moveTo>
                    <a:cubicBezTo>
                      <a:pt x="7239" y="535"/>
                      <a:pt x="6939" y="1068"/>
                      <a:pt x="6672" y="1602"/>
                    </a:cubicBezTo>
                    <a:cubicBezTo>
                      <a:pt x="6186" y="1424"/>
                      <a:pt x="5720" y="1341"/>
                      <a:pt x="5284" y="1341"/>
                    </a:cubicBezTo>
                    <a:cubicBezTo>
                      <a:pt x="3836" y="1341"/>
                      <a:pt x="2707" y="2253"/>
                      <a:pt x="2169" y="3637"/>
                    </a:cubicBezTo>
                    <a:cubicBezTo>
                      <a:pt x="1269" y="6038"/>
                      <a:pt x="2836" y="7206"/>
                      <a:pt x="4204" y="8007"/>
                    </a:cubicBezTo>
                    <a:cubicBezTo>
                      <a:pt x="3970" y="8907"/>
                      <a:pt x="3770" y="9774"/>
                      <a:pt x="3604" y="10675"/>
                    </a:cubicBezTo>
                    <a:cubicBezTo>
                      <a:pt x="2603" y="10375"/>
                      <a:pt x="1702" y="9741"/>
                      <a:pt x="1168" y="8941"/>
                    </a:cubicBezTo>
                    <a:cubicBezTo>
                      <a:pt x="768" y="9574"/>
                      <a:pt x="368" y="10241"/>
                      <a:pt x="1" y="10909"/>
                    </a:cubicBezTo>
                    <a:cubicBezTo>
                      <a:pt x="635" y="11809"/>
                      <a:pt x="1869" y="12510"/>
                      <a:pt x="3237" y="12810"/>
                    </a:cubicBezTo>
                    <a:cubicBezTo>
                      <a:pt x="3170" y="13377"/>
                      <a:pt x="3103" y="13978"/>
                      <a:pt x="3070" y="14578"/>
                    </a:cubicBezTo>
                    <a:cubicBezTo>
                      <a:pt x="3537" y="14611"/>
                      <a:pt x="4004" y="14645"/>
                      <a:pt x="4471" y="14678"/>
                    </a:cubicBezTo>
                    <a:cubicBezTo>
                      <a:pt x="4504" y="14111"/>
                      <a:pt x="4571" y="13511"/>
                      <a:pt x="4638" y="12943"/>
                    </a:cubicBezTo>
                    <a:cubicBezTo>
                      <a:pt x="6873" y="12910"/>
                      <a:pt x="8107" y="11809"/>
                      <a:pt x="8440" y="10375"/>
                    </a:cubicBezTo>
                    <a:cubicBezTo>
                      <a:pt x="8907" y="8474"/>
                      <a:pt x="7473" y="7473"/>
                      <a:pt x="6139" y="6572"/>
                    </a:cubicBezTo>
                    <a:cubicBezTo>
                      <a:pt x="6406" y="5738"/>
                      <a:pt x="6739" y="4904"/>
                      <a:pt x="7073" y="4070"/>
                    </a:cubicBezTo>
                    <a:cubicBezTo>
                      <a:pt x="7673" y="4437"/>
                      <a:pt x="8240" y="4971"/>
                      <a:pt x="8774" y="5638"/>
                    </a:cubicBezTo>
                    <a:cubicBezTo>
                      <a:pt x="9208" y="5171"/>
                      <a:pt x="9641" y="4704"/>
                      <a:pt x="10108" y="4271"/>
                    </a:cubicBezTo>
                    <a:cubicBezTo>
                      <a:pt x="9641" y="3503"/>
                      <a:pt x="8841" y="2769"/>
                      <a:pt x="7940" y="2202"/>
                    </a:cubicBezTo>
                    <a:cubicBezTo>
                      <a:pt x="8207" y="1702"/>
                      <a:pt x="8474" y="1168"/>
                      <a:pt x="8774" y="701"/>
                    </a:cubicBezTo>
                    <a:cubicBezTo>
                      <a:pt x="8340" y="468"/>
                      <a:pt x="7940" y="234"/>
                      <a:pt x="75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48"/>
              <p:cNvSpPr/>
              <p:nvPr/>
            </p:nvSpPr>
            <p:spPr>
              <a:xfrm>
                <a:off x="3226515" y="523870"/>
                <a:ext cx="247635" cy="74687"/>
              </a:xfrm>
              <a:custGeom>
                <a:avLst/>
                <a:gdLst/>
                <a:ahLst/>
                <a:cxnLst/>
                <a:rect l="l" t="t" r="r" b="b"/>
                <a:pathLst>
                  <a:path w="12510" h="3773" extrusionOk="0">
                    <a:moveTo>
                      <a:pt x="1834" y="1"/>
                    </a:moveTo>
                    <a:cubicBezTo>
                      <a:pt x="1088" y="1"/>
                      <a:pt x="354" y="610"/>
                      <a:pt x="167" y="1479"/>
                    </a:cubicBezTo>
                    <a:cubicBezTo>
                      <a:pt x="1" y="2413"/>
                      <a:pt x="601" y="3314"/>
                      <a:pt x="1535" y="3447"/>
                    </a:cubicBezTo>
                    <a:cubicBezTo>
                      <a:pt x="3103" y="3664"/>
                      <a:pt x="4679" y="3772"/>
                      <a:pt x="6255" y="3772"/>
                    </a:cubicBezTo>
                    <a:cubicBezTo>
                      <a:pt x="7831" y="3772"/>
                      <a:pt x="9407" y="3664"/>
                      <a:pt x="10975" y="3447"/>
                    </a:cubicBezTo>
                    <a:cubicBezTo>
                      <a:pt x="11909" y="3314"/>
                      <a:pt x="12509" y="2413"/>
                      <a:pt x="12309" y="1479"/>
                    </a:cubicBezTo>
                    <a:cubicBezTo>
                      <a:pt x="12123" y="610"/>
                      <a:pt x="11417" y="1"/>
                      <a:pt x="10648" y="1"/>
                    </a:cubicBezTo>
                    <a:cubicBezTo>
                      <a:pt x="10591" y="1"/>
                      <a:pt x="10533" y="4"/>
                      <a:pt x="10475" y="11"/>
                    </a:cubicBezTo>
                    <a:cubicBezTo>
                      <a:pt x="9074" y="211"/>
                      <a:pt x="7656" y="311"/>
                      <a:pt x="6238" y="311"/>
                    </a:cubicBezTo>
                    <a:cubicBezTo>
                      <a:pt x="4821" y="311"/>
                      <a:pt x="3403" y="211"/>
                      <a:pt x="2002" y="11"/>
                    </a:cubicBezTo>
                    <a:cubicBezTo>
                      <a:pt x="1946" y="4"/>
                      <a:pt x="1890" y="1"/>
                      <a:pt x="183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216" name="Google Shape;1216;p48"/>
          <p:cNvGrpSpPr/>
          <p:nvPr/>
        </p:nvGrpSpPr>
        <p:grpSpPr>
          <a:xfrm>
            <a:off x="1504122" y="116596"/>
            <a:ext cx="477214" cy="393911"/>
            <a:chOff x="474613" y="1955940"/>
            <a:chExt cx="477214" cy="393911"/>
          </a:xfrm>
        </p:grpSpPr>
        <p:sp>
          <p:nvSpPr>
            <p:cNvPr id="1217" name="Google Shape;1217;p48"/>
            <p:cNvSpPr/>
            <p:nvPr/>
          </p:nvSpPr>
          <p:spPr>
            <a:xfrm>
              <a:off x="474613" y="1955940"/>
              <a:ext cx="246376" cy="285134"/>
            </a:xfrm>
            <a:custGeom>
              <a:avLst/>
              <a:gdLst/>
              <a:ahLst/>
              <a:cxnLst/>
              <a:rect l="l" t="t" r="r" b="b"/>
              <a:pathLst>
                <a:path w="6128" h="7092" extrusionOk="0">
                  <a:moveTo>
                    <a:pt x="2717" y="1"/>
                  </a:moveTo>
                  <a:cubicBezTo>
                    <a:pt x="2679" y="1"/>
                    <a:pt x="2638" y="7"/>
                    <a:pt x="2596" y="20"/>
                  </a:cubicBezTo>
                  <a:cubicBezTo>
                    <a:pt x="2167" y="152"/>
                    <a:pt x="2528" y="1263"/>
                    <a:pt x="1886" y="2413"/>
                  </a:cubicBezTo>
                  <a:cubicBezTo>
                    <a:pt x="1247" y="3562"/>
                    <a:pt x="1" y="3646"/>
                    <a:pt x="54" y="4082"/>
                  </a:cubicBezTo>
                  <a:cubicBezTo>
                    <a:pt x="109" y="4521"/>
                    <a:pt x="1859" y="4082"/>
                    <a:pt x="2406" y="5014"/>
                  </a:cubicBezTo>
                  <a:cubicBezTo>
                    <a:pt x="2938" y="5923"/>
                    <a:pt x="3005" y="7092"/>
                    <a:pt x="3364" y="7092"/>
                  </a:cubicBezTo>
                  <a:cubicBezTo>
                    <a:pt x="3373" y="7092"/>
                    <a:pt x="3381" y="7091"/>
                    <a:pt x="3390" y="7090"/>
                  </a:cubicBezTo>
                  <a:cubicBezTo>
                    <a:pt x="3772" y="7036"/>
                    <a:pt x="3552" y="4903"/>
                    <a:pt x="4427" y="4356"/>
                  </a:cubicBezTo>
                  <a:cubicBezTo>
                    <a:pt x="5303" y="3812"/>
                    <a:pt x="6127" y="3886"/>
                    <a:pt x="6070" y="3366"/>
                  </a:cubicBezTo>
                  <a:cubicBezTo>
                    <a:pt x="6015" y="2845"/>
                    <a:pt x="4306" y="2825"/>
                    <a:pt x="3870" y="2169"/>
                  </a:cubicBezTo>
                  <a:cubicBezTo>
                    <a:pt x="3457" y="1549"/>
                    <a:pt x="3322" y="1"/>
                    <a:pt x="27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48"/>
            <p:cNvSpPr/>
            <p:nvPr/>
          </p:nvSpPr>
          <p:spPr>
            <a:xfrm>
              <a:off x="795671" y="2169129"/>
              <a:ext cx="156156" cy="180721"/>
            </a:xfrm>
            <a:custGeom>
              <a:avLst/>
              <a:gdLst/>
              <a:ahLst/>
              <a:cxnLst/>
              <a:rect l="l" t="t" r="r" b="b"/>
              <a:pathLst>
                <a:path w="3884" h="4495" extrusionOk="0">
                  <a:moveTo>
                    <a:pt x="1723" y="1"/>
                  </a:moveTo>
                  <a:cubicBezTo>
                    <a:pt x="1699" y="1"/>
                    <a:pt x="1673" y="4"/>
                    <a:pt x="1647" y="13"/>
                  </a:cubicBezTo>
                  <a:cubicBezTo>
                    <a:pt x="1373" y="97"/>
                    <a:pt x="1603" y="800"/>
                    <a:pt x="1197" y="1530"/>
                  </a:cubicBezTo>
                  <a:cubicBezTo>
                    <a:pt x="792" y="2257"/>
                    <a:pt x="1" y="2311"/>
                    <a:pt x="35" y="2588"/>
                  </a:cubicBezTo>
                  <a:cubicBezTo>
                    <a:pt x="72" y="2865"/>
                    <a:pt x="1180" y="2588"/>
                    <a:pt x="1525" y="3176"/>
                  </a:cubicBezTo>
                  <a:cubicBezTo>
                    <a:pt x="1865" y="3754"/>
                    <a:pt x="1905" y="4495"/>
                    <a:pt x="2135" y="4495"/>
                  </a:cubicBezTo>
                  <a:cubicBezTo>
                    <a:pt x="2140" y="4495"/>
                    <a:pt x="2145" y="4494"/>
                    <a:pt x="2150" y="4494"/>
                  </a:cubicBezTo>
                  <a:cubicBezTo>
                    <a:pt x="2394" y="4460"/>
                    <a:pt x="2255" y="3108"/>
                    <a:pt x="2809" y="2760"/>
                  </a:cubicBezTo>
                  <a:cubicBezTo>
                    <a:pt x="3364" y="2416"/>
                    <a:pt x="3883" y="2463"/>
                    <a:pt x="3850" y="2135"/>
                  </a:cubicBezTo>
                  <a:cubicBezTo>
                    <a:pt x="3816" y="1804"/>
                    <a:pt x="2732" y="1790"/>
                    <a:pt x="2454" y="1374"/>
                  </a:cubicBezTo>
                  <a:cubicBezTo>
                    <a:pt x="2193" y="984"/>
                    <a:pt x="2109" y="1"/>
                    <a:pt x="17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Rectángulo: esquinas redondeadas 1">
            <a:extLst>
              <a:ext uri="{FF2B5EF4-FFF2-40B4-BE49-F238E27FC236}">
                <a16:creationId xmlns:a16="http://schemas.microsoft.com/office/drawing/2014/main" id="{9B694257-FCC3-4BFB-9B3C-29CD298AA873}"/>
              </a:ext>
            </a:extLst>
          </p:cNvPr>
          <p:cNvSpPr/>
          <p:nvPr/>
        </p:nvSpPr>
        <p:spPr>
          <a:xfrm>
            <a:off x="1193800" y="1689100"/>
            <a:ext cx="952500" cy="107950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PE"/>
          </a:p>
        </p:txBody>
      </p:sp>
      <p:sp>
        <p:nvSpPr>
          <p:cNvPr id="3" name="Rectángulo: esquinas redondeadas 2">
            <a:extLst>
              <a:ext uri="{FF2B5EF4-FFF2-40B4-BE49-F238E27FC236}">
                <a16:creationId xmlns:a16="http://schemas.microsoft.com/office/drawing/2014/main" id="{8D0E196E-E568-4AF3-AD26-29863C46180C}"/>
              </a:ext>
            </a:extLst>
          </p:cNvPr>
          <p:cNvSpPr/>
          <p:nvPr/>
        </p:nvSpPr>
        <p:spPr>
          <a:xfrm>
            <a:off x="2514600" y="1689100"/>
            <a:ext cx="952500" cy="107950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PE"/>
          </a:p>
        </p:txBody>
      </p:sp>
      <p:sp>
        <p:nvSpPr>
          <p:cNvPr id="4" name="Rectángulo 3">
            <a:extLst>
              <a:ext uri="{FF2B5EF4-FFF2-40B4-BE49-F238E27FC236}">
                <a16:creationId xmlns:a16="http://schemas.microsoft.com/office/drawing/2014/main" id="{83B3E0BC-AB4C-4F13-A800-8A8BDAB5E16B}"/>
              </a:ext>
            </a:extLst>
          </p:cNvPr>
          <p:cNvSpPr/>
          <p:nvPr/>
        </p:nvSpPr>
        <p:spPr>
          <a:xfrm>
            <a:off x="711200" y="3390900"/>
            <a:ext cx="3302000" cy="9271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cxnSp>
        <p:nvCxnSpPr>
          <p:cNvPr id="6" name="Conector recto de flecha 5">
            <a:extLst>
              <a:ext uri="{FF2B5EF4-FFF2-40B4-BE49-F238E27FC236}">
                <a16:creationId xmlns:a16="http://schemas.microsoft.com/office/drawing/2014/main" id="{5D01A4EE-4F4B-49E0-B140-95AD53819201}"/>
              </a:ext>
            </a:extLst>
          </p:cNvPr>
          <p:cNvCxnSpPr>
            <a:cxnSpLocks/>
          </p:cNvCxnSpPr>
          <p:nvPr/>
        </p:nvCxnSpPr>
        <p:spPr>
          <a:xfrm>
            <a:off x="1627310" y="2768600"/>
            <a:ext cx="0" cy="6223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Conector recto de flecha 9">
            <a:extLst>
              <a:ext uri="{FF2B5EF4-FFF2-40B4-BE49-F238E27FC236}">
                <a16:creationId xmlns:a16="http://schemas.microsoft.com/office/drawing/2014/main" id="{A95F4BAB-9BD9-4D1F-A8A2-10B7247200CF}"/>
              </a:ext>
            </a:extLst>
          </p:cNvPr>
          <p:cNvCxnSpPr>
            <a:cxnSpLocks/>
            <a:endCxn id="3" idx="2"/>
          </p:cNvCxnSpPr>
          <p:nvPr/>
        </p:nvCxnSpPr>
        <p:spPr>
          <a:xfrm flipV="1">
            <a:off x="2990850" y="2768600"/>
            <a:ext cx="0" cy="7493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CuadroTexto 12">
            <a:extLst>
              <a:ext uri="{FF2B5EF4-FFF2-40B4-BE49-F238E27FC236}">
                <a16:creationId xmlns:a16="http://schemas.microsoft.com/office/drawing/2014/main" id="{D54DD54F-6B9C-4BAD-815C-08DAFF59FE85}"/>
              </a:ext>
            </a:extLst>
          </p:cNvPr>
          <p:cNvSpPr txBox="1"/>
          <p:nvPr/>
        </p:nvSpPr>
        <p:spPr>
          <a:xfrm>
            <a:off x="1390582" y="2067123"/>
            <a:ext cx="673236" cy="307777"/>
          </a:xfrm>
          <a:prstGeom prst="rect">
            <a:avLst/>
          </a:prstGeom>
          <a:noFill/>
        </p:spPr>
        <p:txBody>
          <a:bodyPr wrap="square" rtlCol="0">
            <a:spAutoFit/>
          </a:bodyPr>
          <a:lstStyle/>
          <a:p>
            <a:r>
              <a:rPr lang="es-PE" dirty="0"/>
              <a:t>NFT</a:t>
            </a:r>
          </a:p>
        </p:txBody>
      </p:sp>
      <p:sp>
        <p:nvSpPr>
          <p:cNvPr id="14" name="CuadroTexto 13">
            <a:extLst>
              <a:ext uri="{FF2B5EF4-FFF2-40B4-BE49-F238E27FC236}">
                <a16:creationId xmlns:a16="http://schemas.microsoft.com/office/drawing/2014/main" id="{023AF6BD-EF20-46B5-8F0E-4FAB064DC6C4}"/>
              </a:ext>
            </a:extLst>
          </p:cNvPr>
          <p:cNvSpPr txBox="1"/>
          <p:nvPr/>
        </p:nvSpPr>
        <p:spPr>
          <a:xfrm>
            <a:off x="1308100" y="1189020"/>
            <a:ext cx="755718" cy="307777"/>
          </a:xfrm>
          <a:prstGeom prst="rect">
            <a:avLst/>
          </a:prstGeom>
          <a:noFill/>
        </p:spPr>
        <p:txBody>
          <a:bodyPr wrap="square" rtlCol="0">
            <a:spAutoFit/>
          </a:bodyPr>
          <a:lstStyle/>
          <a:p>
            <a:r>
              <a:rPr lang="es-PE" dirty="0"/>
              <a:t>CASA</a:t>
            </a:r>
          </a:p>
        </p:txBody>
      </p:sp>
      <p:sp>
        <p:nvSpPr>
          <p:cNvPr id="15" name="CuadroTexto 14">
            <a:extLst>
              <a:ext uri="{FF2B5EF4-FFF2-40B4-BE49-F238E27FC236}">
                <a16:creationId xmlns:a16="http://schemas.microsoft.com/office/drawing/2014/main" id="{935C47CB-D4AD-47CE-ABB7-6173D048450E}"/>
              </a:ext>
            </a:extLst>
          </p:cNvPr>
          <p:cNvSpPr txBox="1"/>
          <p:nvPr/>
        </p:nvSpPr>
        <p:spPr>
          <a:xfrm>
            <a:off x="2705100" y="1189020"/>
            <a:ext cx="659812" cy="307777"/>
          </a:xfrm>
          <a:prstGeom prst="rect">
            <a:avLst/>
          </a:prstGeom>
          <a:noFill/>
        </p:spPr>
        <p:txBody>
          <a:bodyPr wrap="square" rtlCol="0">
            <a:spAutoFit/>
          </a:bodyPr>
          <a:lstStyle/>
          <a:p>
            <a:r>
              <a:rPr lang="es-PE" dirty="0"/>
              <a:t>100K</a:t>
            </a:r>
          </a:p>
        </p:txBody>
      </p:sp>
      <p:sp>
        <p:nvSpPr>
          <p:cNvPr id="16" name="CuadroTexto 15">
            <a:extLst>
              <a:ext uri="{FF2B5EF4-FFF2-40B4-BE49-F238E27FC236}">
                <a16:creationId xmlns:a16="http://schemas.microsoft.com/office/drawing/2014/main" id="{DF9FFE7E-B3D5-4136-98C5-5D66105249CE}"/>
              </a:ext>
            </a:extLst>
          </p:cNvPr>
          <p:cNvSpPr txBox="1"/>
          <p:nvPr/>
        </p:nvSpPr>
        <p:spPr>
          <a:xfrm>
            <a:off x="3060406" y="2960903"/>
            <a:ext cx="1195510" cy="307777"/>
          </a:xfrm>
          <a:prstGeom prst="rect">
            <a:avLst/>
          </a:prstGeom>
          <a:noFill/>
        </p:spPr>
        <p:txBody>
          <a:bodyPr wrap="square" rtlCol="0">
            <a:spAutoFit/>
          </a:bodyPr>
          <a:lstStyle/>
          <a:p>
            <a:r>
              <a:rPr lang="es-PE" dirty="0"/>
              <a:t>INVERSIÓN</a:t>
            </a:r>
          </a:p>
        </p:txBody>
      </p:sp>
      <p:cxnSp>
        <p:nvCxnSpPr>
          <p:cNvPr id="18" name="Conector recto de flecha 17">
            <a:extLst>
              <a:ext uri="{FF2B5EF4-FFF2-40B4-BE49-F238E27FC236}">
                <a16:creationId xmlns:a16="http://schemas.microsoft.com/office/drawing/2014/main" id="{A8BD892B-F560-4CD3-B918-96CD5A9F9709}"/>
              </a:ext>
            </a:extLst>
          </p:cNvPr>
          <p:cNvCxnSpPr/>
          <p:nvPr/>
        </p:nvCxnSpPr>
        <p:spPr>
          <a:xfrm flipH="1">
            <a:off x="571500" y="2800350"/>
            <a:ext cx="3429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CuadroTexto 18">
            <a:extLst>
              <a:ext uri="{FF2B5EF4-FFF2-40B4-BE49-F238E27FC236}">
                <a16:creationId xmlns:a16="http://schemas.microsoft.com/office/drawing/2014/main" id="{AF101BE6-C7B9-45B6-AB53-2466F45FFD53}"/>
              </a:ext>
            </a:extLst>
          </p:cNvPr>
          <p:cNvSpPr txBox="1"/>
          <p:nvPr/>
        </p:nvSpPr>
        <p:spPr>
          <a:xfrm>
            <a:off x="176650" y="1579800"/>
            <a:ext cx="311445" cy="2893100"/>
          </a:xfrm>
          <a:prstGeom prst="rect">
            <a:avLst/>
          </a:prstGeom>
          <a:noFill/>
        </p:spPr>
        <p:txBody>
          <a:bodyPr wrap="square" rtlCol="0">
            <a:spAutoFit/>
          </a:bodyPr>
          <a:lstStyle/>
          <a:p>
            <a:r>
              <a:rPr lang="es-PE" dirty="0"/>
              <a:t>INVERSIONISTA</a:t>
            </a:r>
          </a:p>
        </p:txBody>
      </p:sp>
      <p:cxnSp>
        <p:nvCxnSpPr>
          <p:cNvPr id="21" name="Conector recto de flecha 20">
            <a:extLst>
              <a:ext uri="{FF2B5EF4-FFF2-40B4-BE49-F238E27FC236}">
                <a16:creationId xmlns:a16="http://schemas.microsoft.com/office/drawing/2014/main" id="{9BD1BA79-6C8B-474C-8646-FB6374623BEE}"/>
              </a:ext>
            </a:extLst>
          </p:cNvPr>
          <p:cNvCxnSpPr/>
          <p:nvPr/>
        </p:nvCxnSpPr>
        <p:spPr>
          <a:xfrm>
            <a:off x="3658161" y="2067123"/>
            <a:ext cx="55182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Conector recto de flecha 22">
            <a:extLst>
              <a:ext uri="{FF2B5EF4-FFF2-40B4-BE49-F238E27FC236}">
                <a16:creationId xmlns:a16="http://schemas.microsoft.com/office/drawing/2014/main" id="{F6EA0E47-3C7F-4629-9669-7A337978F425}"/>
              </a:ext>
            </a:extLst>
          </p:cNvPr>
          <p:cNvCxnSpPr/>
          <p:nvPr/>
        </p:nvCxnSpPr>
        <p:spPr>
          <a:xfrm>
            <a:off x="3658161" y="2374900"/>
            <a:ext cx="59775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Conector recto de flecha 24">
            <a:extLst>
              <a:ext uri="{FF2B5EF4-FFF2-40B4-BE49-F238E27FC236}">
                <a16:creationId xmlns:a16="http://schemas.microsoft.com/office/drawing/2014/main" id="{6F85AECB-568E-4B87-8CE3-BEE89D55BEA6}"/>
              </a:ext>
            </a:extLst>
          </p:cNvPr>
          <p:cNvCxnSpPr/>
          <p:nvPr/>
        </p:nvCxnSpPr>
        <p:spPr>
          <a:xfrm>
            <a:off x="3635193" y="2660650"/>
            <a:ext cx="59775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CuadroTexto 25">
            <a:extLst>
              <a:ext uri="{FF2B5EF4-FFF2-40B4-BE49-F238E27FC236}">
                <a16:creationId xmlns:a16="http://schemas.microsoft.com/office/drawing/2014/main" id="{9C8B6B9B-BFCD-4DF1-B553-BD89D0186A26}"/>
              </a:ext>
            </a:extLst>
          </p:cNvPr>
          <p:cNvSpPr txBox="1"/>
          <p:nvPr/>
        </p:nvSpPr>
        <p:spPr>
          <a:xfrm>
            <a:off x="4347784" y="1934687"/>
            <a:ext cx="1549776" cy="738664"/>
          </a:xfrm>
          <a:prstGeom prst="rect">
            <a:avLst/>
          </a:prstGeom>
          <a:noFill/>
        </p:spPr>
        <p:txBody>
          <a:bodyPr wrap="square" rtlCol="0">
            <a:spAutoFit/>
          </a:bodyPr>
          <a:lstStyle/>
          <a:p>
            <a:r>
              <a:rPr lang="es-PE" dirty="0"/>
              <a:t>OFERTA DE INVERSINISTAS POTENCIALES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12"/>
        <p:cNvGrpSpPr/>
        <p:nvPr/>
      </p:nvGrpSpPr>
      <p:grpSpPr>
        <a:xfrm>
          <a:off x="0" y="0"/>
          <a:ext cx="0" cy="0"/>
          <a:chOff x="0" y="0"/>
          <a:chExt cx="0" cy="0"/>
        </a:xfrm>
      </p:grpSpPr>
      <p:sp>
        <p:nvSpPr>
          <p:cNvPr id="713" name="Google Shape;713;p39"/>
          <p:cNvSpPr txBox="1">
            <a:spLocks noGrp="1"/>
          </p:cNvSpPr>
          <p:nvPr>
            <p:ph type="body" idx="1"/>
          </p:nvPr>
        </p:nvSpPr>
        <p:spPr>
          <a:xfrm>
            <a:off x="713225" y="1017725"/>
            <a:ext cx="7717500" cy="1732965"/>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Font typeface="Arial" panose="020B0604020202020204" pitchFamily="34" charset="0"/>
              <a:buChar char="•"/>
            </a:pPr>
            <a:r>
              <a:rPr lang="es-PE" sz="1800" dirty="0"/>
              <a:t>Son representaciones digitales de valor y pretenden servir como dinero virtual</a:t>
            </a:r>
          </a:p>
          <a:p>
            <a:pPr marL="171450" lvl="0" indent="-171450" algn="l" rtl="0">
              <a:spcBef>
                <a:spcPts val="0"/>
              </a:spcBef>
              <a:spcAft>
                <a:spcPts val="0"/>
              </a:spcAft>
              <a:buFont typeface="Arial" panose="020B0604020202020204" pitchFamily="34" charset="0"/>
              <a:buChar char="•"/>
            </a:pPr>
            <a:r>
              <a:rPr lang="es-PE" sz="1800" dirty="0"/>
              <a:t>Bitcoin es la más conocida, pero existen más 1500 otras criptomonedas</a:t>
            </a:r>
          </a:p>
          <a:p>
            <a:pPr marL="171450" lvl="0" indent="-171450" algn="l" rtl="0">
              <a:spcBef>
                <a:spcPts val="0"/>
              </a:spcBef>
              <a:spcAft>
                <a:spcPts val="0"/>
              </a:spcAft>
              <a:buFont typeface="Arial" panose="020B0604020202020204" pitchFamily="34" charset="0"/>
              <a:buChar char="•"/>
            </a:pPr>
            <a:r>
              <a:rPr lang="es-PE" sz="1800" dirty="0"/>
              <a:t>Creciente interés en estos activos, hoy su capitalización de mercado es aproximadamente US$ 400.000 millones.</a:t>
            </a:r>
            <a:endParaRPr sz="1800" dirty="0"/>
          </a:p>
        </p:txBody>
      </p:sp>
      <p:sp>
        <p:nvSpPr>
          <p:cNvPr id="714" name="Google Shape;714;p39"/>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CONTEXTO DE LAS CRIPTOMONEDAS</a:t>
            </a:r>
            <a:endParaRPr dirty="0"/>
          </a:p>
        </p:txBody>
      </p:sp>
      <p:pic>
        <p:nvPicPr>
          <p:cNvPr id="3" name="Imagen 2">
            <a:extLst>
              <a:ext uri="{FF2B5EF4-FFF2-40B4-BE49-F238E27FC236}">
                <a16:creationId xmlns:a16="http://schemas.microsoft.com/office/drawing/2014/main" id="{5E648887-1B58-4363-9C94-B88883BA417E}"/>
              </a:ext>
            </a:extLst>
          </p:cNvPr>
          <p:cNvPicPr>
            <a:picLocks noChangeAspect="1"/>
          </p:cNvPicPr>
          <p:nvPr/>
        </p:nvPicPr>
        <p:blipFill rotWithShape="1">
          <a:blip r:embed="rId3"/>
          <a:srcRect l="29000" t="50000" r="49111" b="20790"/>
          <a:stretch/>
        </p:blipFill>
        <p:spPr>
          <a:xfrm>
            <a:off x="1176535" y="2714611"/>
            <a:ext cx="2714745" cy="2037781"/>
          </a:xfrm>
          <a:prstGeom prst="rect">
            <a:avLst/>
          </a:prstGeom>
        </p:spPr>
      </p:pic>
      <p:pic>
        <p:nvPicPr>
          <p:cNvPr id="5" name="Imagen 4">
            <a:extLst>
              <a:ext uri="{FF2B5EF4-FFF2-40B4-BE49-F238E27FC236}">
                <a16:creationId xmlns:a16="http://schemas.microsoft.com/office/drawing/2014/main" id="{520F1EB0-145C-4D30-BDEA-A3C4E010F252}"/>
              </a:ext>
            </a:extLst>
          </p:cNvPr>
          <p:cNvPicPr>
            <a:picLocks noChangeAspect="1"/>
          </p:cNvPicPr>
          <p:nvPr/>
        </p:nvPicPr>
        <p:blipFill rotWithShape="1">
          <a:blip r:embed="rId4"/>
          <a:srcRect l="51556" t="52148" r="24555" b="20395"/>
          <a:stretch/>
        </p:blipFill>
        <p:spPr>
          <a:xfrm>
            <a:off x="5071864" y="2714611"/>
            <a:ext cx="3068567" cy="1983864"/>
          </a:xfrm>
          <a:prstGeom prst="rect">
            <a:avLst/>
          </a:prstGeom>
        </p:spPr>
      </p:pic>
      <p:sp>
        <p:nvSpPr>
          <p:cNvPr id="6" name="CuadroTexto 5">
            <a:extLst>
              <a:ext uri="{FF2B5EF4-FFF2-40B4-BE49-F238E27FC236}">
                <a16:creationId xmlns:a16="http://schemas.microsoft.com/office/drawing/2014/main" id="{4D59FC14-6612-473D-B9E1-2A502F34E701}"/>
              </a:ext>
            </a:extLst>
          </p:cNvPr>
          <p:cNvSpPr txBox="1"/>
          <p:nvPr/>
        </p:nvSpPr>
        <p:spPr>
          <a:xfrm>
            <a:off x="1176534" y="4812915"/>
            <a:ext cx="2714745" cy="307777"/>
          </a:xfrm>
          <a:prstGeom prst="rect">
            <a:avLst/>
          </a:prstGeom>
          <a:noFill/>
        </p:spPr>
        <p:txBody>
          <a:bodyPr wrap="square" rtlCol="0">
            <a:spAutoFit/>
          </a:bodyPr>
          <a:lstStyle/>
          <a:p>
            <a:r>
              <a:rPr lang="es-PE" dirty="0"/>
              <a:t>Fuente: coinmetrics.io</a:t>
            </a:r>
          </a:p>
        </p:txBody>
      </p:sp>
      <p:sp>
        <p:nvSpPr>
          <p:cNvPr id="9" name="CuadroTexto 8">
            <a:extLst>
              <a:ext uri="{FF2B5EF4-FFF2-40B4-BE49-F238E27FC236}">
                <a16:creationId xmlns:a16="http://schemas.microsoft.com/office/drawing/2014/main" id="{734EF980-6876-4D33-BDA8-7D25407603B7}"/>
              </a:ext>
            </a:extLst>
          </p:cNvPr>
          <p:cNvSpPr txBox="1"/>
          <p:nvPr/>
        </p:nvSpPr>
        <p:spPr>
          <a:xfrm>
            <a:off x="4976374" y="4811478"/>
            <a:ext cx="2714745" cy="307777"/>
          </a:xfrm>
          <a:prstGeom prst="rect">
            <a:avLst/>
          </a:prstGeom>
          <a:noFill/>
        </p:spPr>
        <p:txBody>
          <a:bodyPr wrap="square" rtlCol="0">
            <a:spAutoFit/>
          </a:bodyPr>
          <a:lstStyle/>
          <a:p>
            <a:r>
              <a:rPr lang="es-PE" dirty="0"/>
              <a:t>Fuente: </a:t>
            </a:r>
            <a:r>
              <a:rPr lang="es-PE" dirty="0" err="1"/>
              <a:t>coindance</a:t>
            </a:r>
            <a:endParaRPr lang="es-PE"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18"/>
        <p:cNvGrpSpPr/>
        <p:nvPr/>
      </p:nvGrpSpPr>
      <p:grpSpPr>
        <a:xfrm>
          <a:off x="0" y="0"/>
          <a:ext cx="0" cy="0"/>
          <a:chOff x="0" y="0"/>
          <a:chExt cx="0" cy="0"/>
        </a:xfrm>
      </p:grpSpPr>
      <p:sp>
        <p:nvSpPr>
          <p:cNvPr id="719" name="Google Shape;719;p40"/>
          <p:cNvSpPr txBox="1">
            <a:spLocks noGrp="1"/>
          </p:cNvSpPr>
          <p:nvPr>
            <p:ph type="subTitle" idx="1"/>
          </p:nvPr>
        </p:nvSpPr>
        <p:spPr>
          <a:xfrm>
            <a:off x="1548426" y="1244686"/>
            <a:ext cx="2538900" cy="454500"/>
          </a:xfrm>
          <a:prstGeom prst="rect">
            <a:avLst/>
          </a:prstGeom>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a:t>Que es algorand?</a:t>
            </a:r>
            <a:endParaRPr dirty="0"/>
          </a:p>
        </p:txBody>
      </p:sp>
      <p:sp>
        <p:nvSpPr>
          <p:cNvPr id="720" name="Google Shape;720;p40"/>
          <p:cNvSpPr txBox="1">
            <a:spLocks noGrp="1"/>
          </p:cNvSpPr>
          <p:nvPr>
            <p:ph type="subTitle" idx="2"/>
          </p:nvPr>
        </p:nvSpPr>
        <p:spPr>
          <a:xfrm>
            <a:off x="1597660" y="3431350"/>
            <a:ext cx="2538900" cy="454500"/>
          </a:xfrm>
          <a:prstGeom prst="rect">
            <a:avLst/>
          </a:prstGeom>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IN BRIEF </a:t>
            </a:r>
            <a:endParaRPr/>
          </a:p>
        </p:txBody>
      </p:sp>
      <p:sp>
        <p:nvSpPr>
          <p:cNvPr id="721" name="Google Shape;721;p40"/>
          <p:cNvSpPr txBox="1">
            <a:spLocks noGrp="1"/>
          </p:cNvSpPr>
          <p:nvPr>
            <p:ph type="subTitle" idx="3"/>
          </p:nvPr>
        </p:nvSpPr>
        <p:spPr>
          <a:xfrm>
            <a:off x="1590275" y="2333659"/>
            <a:ext cx="2538900" cy="454500"/>
          </a:xfrm>
          <a:prstGeom prst="rect">
            <a:avLst/>
          </a:prstGeom>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a:t>Problematica </a:t>
            </a:r>
            <a:endParaRPr dirty="0"/>
          </a:p>
        </p:txBody>
      </p:sp>
      <p:sp>
        <p:nvSpPr>
          <p:cNvPr id="722" name="Google Shape;722;p40"/>
          <p:cNvSpPr txBox="1">
            <a:spLocks noGrp="1"/>
          </p:cNvSpPr>
          <p:nvPr>
            <p:ph type="subTitle" idx="4"/>
          </p:nvPr>
        </p:nvSpPr>
        <p:spPr>
          <a:xfrm>
            <a:off x="5701325" y="1235950"/>
            <a:ext cx="2538900" cy="454500"/>
          </a:xfrm>
          <a:prstGeom prst="rect">
            <a:avLst/>
          </a:prstGeom>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WELCOME!</a:t>
            </a:r>
            <a:endParaRPr/>
          </a:p>
        </p:txBody>
      </p:sp>
      <p:sp>
        <p:nvSpPr>
          <p:cNvPr id="724" name="Google Shape;724;p40"/>
          <p:cNvSpPr txBox="1">
            <a:spLocks noGrp="1"/>
          </p:cNvSpPr>
          <p:nvPr>
            <p:ph type="subTitle" idx="6"/>
          </p:nvPr>
        </p:nvSpPr>
        <p:spPr>
          <a:xfrm>
            <a:off x="1597659" y="3849175"/>
            <a:ext cx="2538900" cy="654900"/>
          </a:xfrm>
          <a:prstGeom prst="rect">
            <a:avLst/>
          </a:prstGeom>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You can describe the topic of the section here</a:t>
            </a:r>
            <a:endParaRPr/>
          </a:p>
        </p:txBody>
      </p:sp>
      <p:sp>
        <p:nvSpPr>
          <p:cNvPr id="725" name="Google Shape;725;p40"/>
          <p:cNvSpPr txBox="1">
            <a:spLocks noGrp="1"/>
          </p:cNvSpPr>
          <p:nvPr>
            <p:ph type="subTitle" idx="7"/>
          </p:nvPr>
        </p:nvSpPr>
        <p:spPr>
          <a:xfrm>
            <a:off x="1590275" y="2748648"/>
            <a:ext cx="2538900" cy="654900"/>
          </a:xfrm>
          <a:prstGeom prst="rect">
            <a:avLst/>
          </a:prstGeom>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You can describe the topic of the section here</a:t>
            </a:r>
            <a:endParaRPr/>
          </a:p>
        </p:txBody>
      </p:sp>
      <p:sp>
        <p:nvSpPr>
          <p:cNvPr id="726" name="Google Shape;726;p40"/>
          <p:cNvSpPr txBox="1">
            <a:spLocks noGrp="1"/>
          </p:cNvSpPr>
          <p:nvPr>
            <p:ph type="subTitle" idx="8"/>
          </p:nvPr>
        </p:nvSpPr>
        <p:spPr>
          <a:xfrm>
            <a:off x="5701325" y="1652358"/>
            <a:ext cx="2538900" cy="654900"/>
          </a:xfrm>
          <a:prstGeom prst="rect">
            <a:avLst/>
          </a:prstGeom>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You can describe the topic of the section here</a:t>
            </a:r>
            <a:endParaRPr/>
          </a:p>
        </p:txBody>
      </p:sp>
      <p:sp>
        <p:nvSpPr>
          <p:cNvPr id="727" name="Google Shape;727;p40"/>
          <p:cNvSpPr txBox="1">
            <a:spLocks noGrp="1"/>
          </p:cNvSpPr>
          <p:nvPr>
            <p:ph type="title"/>
          </p:nvPr>
        </p:nvSpPr>
        <p:spPr>
          <a:xfrm>
            <a:off x="903724" y="1257550"/>
            <a:ext cx="694500" cy="411300"/>
          </a:xfrm>
          <a:prstGeom prst="rect">
            <a:avLst/>
          </a:prstGeom>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728" name="Google Shape;728;p40"/>
          <p:cNvSpPr txBox="1">
            <a:spLocks noGrp="1"/>
          </p:cNvSpPr>
          <p:nvPr>
            <p:ph type="title" idx="9"/>
          </p:nvPr>
        </p:nvSpPr>
        <p:spPr>
          <a:xfrm>
            <a:off x="905375" y="3452950"/>
            <a:ext cx="694500" cy="411300"/>
          </a:xfrm>
          <a:prstGeom prst="rect">
            <a:avLst/>
          </a:prstGeom>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729" name="Google Shape;729;p40"/>
          <p:cNvSpPr txBox="1">
            <a:spLocks noGrp="1"/>
          </p:cNvSpPr>
          <p:nvPr>
            <p:ph type="title" idx="13"/>
          </p:nvPr>
        </p:nvSpPr>
        <p:spPr>
          <a:xfrm>
            <a:off x="905375" y="2370418"/>
            <a:ext cx="694500" cy="411300"/>
          </a:xfrm>
          <a:prstGeom prst="rect">
            <a:avLst/>
          </a:prstGeom>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730" name="Google Shape;730;p40"/>
          <p:cNvSpPr txBox="1">
            <a:spLocks noGrp="1"/>
          </p:cNvSpPr>
          <p:nvPr>
            <p:ph type="title" idx="14"/>
          </p:nvPr>
        </p:nvSpPr>
        <p:spPr>
          <a:xfrm>
            <a:off x="5012227" y="1257550"/>
            <a:ext cx="694500" cy="411300"/>
          </a:xfrm>
          <a:prstGeom prst="rect">
            <a:avLst/>
          </a:prstGeom>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
        <p:nvSpPr>
          <p:cNvPr id="731" name="Google Shape;731;p40"/>
          <p:cNvSpPr txBox="1">
            <a:spLocks noGrp="1"/>
          </p:cNvSpPr>
          <p:nvPr>
            <p:ph type="title" idx="15"/>
          </p:nvPr>
        </p:nvSpPr>
        <p:spPr>
          <a:xfrm>
            <a:off x="713225" y="445025"/>
            <a:ext cx="77175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TABLA DE CONTENIDOS</a:t>
            </a:r>
            <a:endParaRPr dirty="0"/>
          </a:p>
        </p:txBody>
      </p:sp>
      <p:sp>
        <p:nvSpPr>
          <p:cNvPr id="732" name="Google Shape;732;p40"/>
          <p:cNvSpPr txBox="1">
            <a:spLocks noGrp="1"/>
          </p:cNvSpPr>
          <p:nvPr>
            <p:ph type="subTitle" idx="16"/>
          </p:nvPr>
        </p:nvSpPr>
        <p:spPr>
          <a:xfrm>
            <a:off x="5701325" y="2333659"/>
            <a:ext cx="2538900" cy="454500"/>
          </a:xfrm>
          <a:prstGeom prst="rect">
            <a:avLst/>
          </a:prstGeom>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EVENTS</a:t>
            </a:r>
            <a:endParaRPr/>
          </a:p>
        </p:txBody>
      </p:sp>
      <p:sp>
        <p:nvSpPr>
          <p:cNvPr id="733" name="Google Shape;733;p40"/>
          <p:cNvSpPr txBox="1">
            <a:spLocks noGrp="1"/>
          </p:cNvSpPr>
          <p:nvPr>
            <p:ph type="subTitle" idx="17"/>
          </p:nvPr>
        </p:nvSpPr>
        <p:spPr>
          <a:xfrm>
            <a:off x="5701325" y="2748648"/>
            <a:ext cx="2538900" cy="654900"/>
          </a:xfrm>
          <a:prstGeom prst="rect">
            <a:avLst/>
          </a:prstGeom>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You can describe the topic of the section here</a:t>
            </a:r>
            <a:endParaRPr/>
          </a:p>
        </p:txBody>
      </p:sp>
      <p:sp>
        <p:nvSpPr>
          <p:cNvPr id="734" name="Google Shape;734;p40"/>
          <p:cNvSpPr txBox="1">
            <a:spLocks noGrp="1"/>
          </p:cNvSpPr>
          <p:nvPr>
            <p:ph type="title" idx="18"/>
          </p:nvPr>
        </p:nvSpPr>
        <p:spPr>
          <a:xfrm>
            <a:off x="5012237" y="2370418"/>
            <a:ext cx="694500" cy="411300"/>
          </a:xfrm>
          <a:prstGeom prst="rect">
            <a:avLst/>
          </a:prstGeom>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t>05</a:t>
            </a:r>
            <a:endParaRPr/>
          </a:p>
        </p:txBody>
      </p:sp>
      <p:grpSp>
        <p:nvGrpSpPr>
          <p:cNvPr id="735" name="Google Shape;735;p40"/>
          <p:cNvGrpSpPr/>
          <p:nvPr/>
        </p:nvGrpSpPr>
        <p:grpSpPr>
          <a:xfrm>
            <a:off x="4962336" y="3783980"/>
            <a:ext cx="2602432" cy="1083983"/>
            <a:chOff x="4962336" y="3783980"/>
            <a:chExt cx="2602432" cy="1083983"/>
          </a:xfrm>
        </p:grpSpPr>
        <p:grpSp>
          <p:nvGrpSpPr>
            <p:cNvPr id="736" name="Google Shape;736;p40"/>
            <p:cNvGrpSpPr/>
            <p:nvPr/>
          </p:nvGrpSpPr>
          <p:grpSpPr>
            <a:xfrm flipH="1">
              <a:off x="4962336" y="3783980"/>
              <a:ext cx="1187942" cy="1083983"/>
              <a:chOff x="760050" y="2874625"/>
              <a:chExt cx="1485485" cy="1355487"/>
            </a:xfrm>
          </p:grpSpPr>
          <p:sp>
            <p:nvSpPr>
              <p:cNvPr id="737" name="Google Shape;737;p40"/>
              <p:cNvSpPr/>
              <p:nvPr/>
            </p:nvSpPr>
            <p:spPr>
              <a:xfrm>
                <a:off x="760050" y="2874625"/>
                <a:ext cx="1356230" cy="1355487"/>
              </a:xfrm>
              <a:custGeom>
                <a:avLst/>
                <a:gdLst/>
                <a:ahLst/>
                <a:cxnLst/>
                <a:rect l="l" t="t" r="r" b="b"/>
                <a:pathLst>
                  <a:path w="60210" h="60177" extrusionOk="0">
                    <a:moveTo>
                      <a:pt x="30055" y="0"/>
                    </a:moveTo>
                    <a:cubicBezTo>
                      <a:pt x="18347" y="0"/>
                      <a:pt x="8206" y="6672"/>
                      <a:pt x="3236" y="16479"/>
                    </a:cubicBezTo>
                    <a:cubicBezTo>
                      <a:pt x="1168" y="20548"/>
                      <a:pt x="0" y="25185"/>
                      <a:pt x="0" y="30089"/>
                    </a:cubicBezTo>
                    <a:cubicBezTo>
                      <a:pt x="0" y="32557"/>
                      <a:pt x="267" y="34925"/>
                      <a:pt x="868" y="37227"/>
                    </a:cubicBezTo>
                    <a:cubicBezTo>
                      <a:pt x="1335" y="39195"/>
                      <a:pt x="2035" y="41097"/>
                      <a:pt x="2869" y="42898"/>
                    </a:cubicBezTo>
                    <a:cubicBezTo>
                      <a:pt x="4070" y="45400"/>
                      <a:pt x="5604" y="47735"/>
                      <a:pt x="7406" y="49836"/>
                    </a:cubicBezTo>
                    <a:cubicBezTo>
                      <a:pt x="12910" y="56174"/>
                      <a:pt x="21049" y="60177"/>
                      <a:pt x="30088" y="60177"/>
                    </a:cubicBezTo>
                    <a:cubicBezTo>
                      <a:pt x="42130" y="60177"/>
                      <a:pt x="52538" y="53138"/>
                      <a:pt x="57308" y="42898"/>
                    </a:cubicBezTo>
                    <a:cubicBezTo>
                      <a:pt x="59143" y="39028"/>
                      <a:pt x="60210" y="34692"/>
                      <a:pt x="60210" y="30122"/>
                    </a:cubicBezTo>
                    <a:cubicBezTo>
                      <a:pt x="60210" y="26519"/>
                      <a:pt x="59576" y="23117"/>
                      <a:pt x="58375" y="19881"/>
                    </a:cubicBezTo>
                    <a:cubicBezTo>
                      <a:pt x="57908" y="18714"/>
                      <a:pt x="57441" y="17580"/>
                      <a:pt x="56874" y="16479"/>
                    </a:cubicBezTo>
                    <a:cubicBezTo>
                      <a:pt x="55707" y="14177"/>
                      <a:pt x="54272" y="12042"/>
                      <a:pt x="52571" y="10141"/>
                    </a:cubicBezTo>
                    <a:cubicBezTo>
                      <a:pt x="47067" y="3903"/>
                      <a:pt x="39028" y="0"/>
                      <a:pt x="30055" y="0"/>
                    </a:cubicBez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40"/>
              <p:cNvSpPr/>
              <p:nvPr/>
            </p:nvSpPr>
            <p:spPr>
              <a:xfrm>
                <a:off x="889282" y="2874625"/>
                <a:ext cx="1356253" cy="1355487"/>
              </a:xfrm>
              <a:custGeom>
                <a:avLst/>
                <a:gdLst/>
                <a:ahLst/>
                <a:cxnLst/>
                <a:rect l="l" t="t" r="r" b="b"/>
                <a:pathLst>
                  <a:path w="60211" h="60177" extrusionOk="0">
                    <a:moveTo>
                      <a:pt x="30056" y="0"/>
                    </a:moveTo>
                    <a:cubicBezTo>
                      <a:pt x="18347" y="0"/>
                      <a:pt x="8207" y="6672"/>
                      <a:pt x="3270" y="16479"/>
                    </a:cubicBezTo>
                    <a:cubicBezTo>
                      <a:pt x="1168" y="20548"/>
                      <a:pt x="1" y="25185"/>
                      <a:pt x="1" y="30089"/>
                    </a:cubicBezTo>
                    <a:cubicBezTo>
                      <a:pt x="1" y="32557"/>
                      <a:pt x="301" y="34925"/>
                      <a:pt x="868" y="37227"/>
                    </a:cubicBezTo>
                    <a:cubicBezTo>
                      <a:pt x="1335" y="39195"/>
                      <a:pt x="2036" y="41097"/>
                      <a:pt x="2869" y="42898"/>
                    </a:cubicBezTo>
                    <a:cubicBezTo>
                      <a:pt x="4104" y="45400"/>
                      <a:pt x="5638" y="47735"/>
                      <a:pt x="7439" y="49836"/>
                    </a:cubicBezTo>
                    <a:cubicBezTo>
                      <a:pt x="12943" y="56174"/>
                      <a:pt x="21049" y="60177"/>
                      <a:pt x="30122" y="60177"/>
                    </a:cubicBezTo>
                    <a:cubicBezTo>
                      <a:pt x="42164" y="60177"/>
                      <a:pt x="52538" y="53138"/>
                      <a:pt x="57342" y="42898"/>
                    </a:cubicBezTo>
                    <a:cubicBezTo>
                      <a:pt x="59176" y="39028"/>
                      <a:pt x="60210" y="34692"/>
                      <a:pt x="60210" y="30122"/>
                    </a:cubicBezTo>
                    <a:cubicBezTo>
                      <a:pt x="60210" y="26519"/>
                      <a:pt x="59577" y="23117"/>
                      <a:pt x="58376" y="19881"/>
                    </a:cubicBezTo>
                    <a:cubicBezTo>
                      <a:pt x="57909" y="18714"/>
                      <a:pt x="57475" y="17580"/>
                      <a:pt x="56875" y="16479"/>
                    </a:cubicBezTo>
                    <a:cubicBezTo>
                      <a:pt x="55707" y="14177"/>
                      <a:pt x="54306" y="12042"/>
                      <a:pt x="52572" y="10141"/>
                    </a:cubicBezTo>
                    <a:cubicBezTo>
                      <a:pt x="47068" y="3903"/>
                      <a:pt x="39029" y="0"/>
                      <a:pt x="30056" y="0"/>
                    </a:cubicBez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40"/>
              <p:cNvSpPr/>
              <p:nvPr/>
            </p:nvSpPr>
            <p:spPr>
              <a:xfrm>
                <a:off x="992992" y="2979078"/>
                <a:ext cx="1149608" cy="1148865"/>
              </a:xfrm>
              <a:custGeom>
                <a:avLst/>
                <a:gdLst/>
                <a:ahLst/>
                <a:cxnLst/>
                <a:rect l="l" t="t" r="r" b="b"/>
                <a:pathLst>
                  <a:path w="51037" h="51004" extrusionOk="0">
                    <a:moveTo>
                      <a:pt x="25518" y="0"/>
                    </a:moveTo>
                    <a:cubicBezTo>
                      <a:pt x="11408" y="0"/>
                      <a:pt x="0" y="11408"/>
                      <a:pt x="0" y="25518"/>
                    </a:cubicBezTo>
                    <a:cubicBezTo>
                      <a:pt x="0" y="28687"/>
                      <a:pt x="567" y="31756"/>
                      <a:pt x="1668" y="34558"/>
                    </a:cubicBezTo>
                    <a:cubicBezTo>
                      <a:pt x="3336" y="38895"/>
                      <a:pt x="6104" y="42697"/>
                      <a:pt x="9707" y="45533"/>
                    </a:cubicBezTo>
                    <a:cubicBezTo>
                      <a:pt x="10441" y="46100"/>
                      <a:pt x="11241" y="46700"/>
                      <a:pt x="12075" y="47201"/>
                    </a:cubicBezTo>
                    <a:cubicBezTo>
                      <a:pt x="14544" y="48735"/>
                      <a:pt x="17279" y="49802"/>
                      <a:pt x="20248" y="50436"/>
                    </a:cubicBezTo>
                    <a:cubicBezTo>
                      <a:pt x="20681" y="50536"/>
                      <a:pt x="21048" y="50603"/>
                      <a:pt x="21449" y="50636"/>
                    </a:cubicBezTo>
                    <a:cubicBezTo>
                      <a:pt x="22783" y="50870"/>
                      <a:pt x="24117" y="51003"/>
                      <a:pt x="25518" y="51003"/>
                    </a:cubicBezTo>
                    <a:cubicBezTo>
                      <a:pt x="39595" y="51003"/>
                      <a:pt x="51036" y="39562"/>
                      <a:pt x="51036" y="25485"/>
                    </a:cubicBezTo>
                    <a:cubicBezTo>
                      <a:pt x="51036" y="22583"/>
                      <a:pt x="50569" y="19848"/>
                      <a:pt x="49635" y="17346"/>
                    </a:cubicBezTo>
                    <a:cubicBezTo>
                      <a:pt x="48568" y="14110"/>
                      <a:pt x="46867" y="11208"/>
                      <a:pt x="44632" y="8706"/>
                    </a:cubicBezTo>
                    <a:cubicBezTo>
                      <a:pt x="44031" y="7939"/>
                      <a:pt x="43298" y="7272"/>
                      <a:pt x="42597" y="6605"/>
                    </a:cubicBezTo>
                    <a:cubicBezTo>
                      <a:pt x="39261" y="3569"/>
                      <a:pt x="35092" y="1401"/>
                      <a:pt x="30455" y="500"/>
                    </a:cubicBezTo>
                    <a:cubicBezTo>
                      <a:pt x="28854" y="167"/>
                      <a:pt x="27219" y="0"/>
                      <a:pt x="25518" y="0"/>
                    </a:cubicBezTo>
                    <a:close/>
                  </a:path>
                </a:pathLst>
              </a:custGeom>
              <a:solidFill>
                <a:srgbClr val="FBBF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40"/>
              <p:cNvSpPr/>
              <p:nvPr/>
            </p:nvSpPr>
            <p:spPr>
              <a:xfrm flipH="1">
                <a:off x="1246192" y="3142865"/>
                <a:ext cx="626668" cy="818266"/>
              </a:xfrm>
              <a:custGeom>
                <a:avLst/>
                <a:gdLst/>
                <a:ahLst/>
                <a:cxnLst/>
                <a:rect l="l" t="t" r="r" b="b"/>
                <a:pathLst>
                  <a:path w="27821" h="36327" extrusionOk="0">
                    <a:moveTo>
                      <a:pt x="14311" y="9608"/>
                    </a:moveTo>
                    <a:cubicBezTo>
                      <a:pt x="16512" y="9608"/>
                      <a:pt x="17847" y="10142"/>
                      <a:pt x="18213" y="11276"/>
                    </a:cubicBezTo>
                    <a:cubicBezTo>
                      <a:pt x="18280" y="11543"/>
                      <a:pt x="18347" y="11776"/>
                      <a:pt x="18347" y="12076"/>
                    </a:cubicBezTo>
                    <a:cubicBezTo>
                      <a:pt x="18347" y="12977"/>
                      <a:pt x="18013" y="13644"/>
                      <a:pt x="17346" y="14111"/>
                    </a:cubicBezTo>
                    <a:cubicBezTo>
                      <a:pt x="16679" y="14578"/>
                      <a:pt x="15712" y="14778"/>
                      <a:pt x="14511" y="14778"/>
                    </a:cubicBezTo>
                    <a:lnTo>
                      <a:pt x="11909" y="14778"/>
                    </a:lnTo>
                    <a:lnTo>
                      <a:pt x="11909" y="9608"/>
                    </a:lnTo>
                    <a:close/>
                    <a:moveTo>
                      <a:pt x="14711" y="20449"/>
                    </a:moveTo>
                    <a:cubicBezTo>
                      <a:pt x="16079" y="20449"/>
                      <a:pt x="17146" y="20682"/>
                      <a:pt x="17847" y="21216"/>
                    </a:cubicBezTo>
                    <a:cubicBezTo>
                      <a:pt x="18547" y="21683"/>
                      <a:pt x="18914" y="22450"/>
                      <a:pt x="18914" y="23418"/>
                    </a:cubicBezTo>
                    <a:cubicBezTo>
                      <a:pt x="18914" y="25453"/>
                      <a:pt x="17580" y="26487"/>
                      <a:pt x="14878" y="26487"/>
                    </a:cubicBezTo>
                    <a:lnTo>
                      <a:pt x="11876" y="26487"/>
                    </a:lnTo>
                    <a:lnTo>
                      <a:pt x="11876" y="20449"/>
                    </a:lnTo>
                    <a:close/>
                    <a:moveTo>
                      <a:pt x="6639" y="1"/>
                    </a:moveTo>
                    <a:lnTo>
                      <a:pt x="6639" y="3704"/>
                    </a:lnTo>
                    <a:lnTo>
                      <a:pt x="0" y="3704"/>
                    </a:lnTo>
                    <a:lnTo>
                      <a:pt x="0" y="9174"/>
                    </a:lnTo>
                    <a:lnTo>
                      <a:pt x="3336" y="9174"/>
                    </a:lnTo>
                    <a:lnTo>
                      <a:pt x="3336" y="26954"/>
                    </a:lnTo>
                    <a:lnTo>
                      <a:pt x="0" y="26954"/>
                    </a:lnTo>
                    <a:lnTo>
                      <a:pt x="0" y="32458"/>
                    </a:lnTo>
                    <a:lnTo>
                      <a:pt x="6639" y="32458"/>
                    </a:lnTo>
                    <a:lnTo>
                      <a:pt x="6639" y="36327"/>
                    </a:lnTo>
                    <a:lnTo>
                      <a:pt x="9707" y="36327"/>
                    </a:lnTo>
                    <a:lnTo>
                      <a:pt x="9707" y="32458"/>
                    </a:lnTo>
                    <a:lnTo>
                      <a:pt x="12910" y="32458"/>
                    </a:lnTo>
                    <a:lnTo>
                      <a:pt x="12910" y="36327"/>
                    </a:lnTo>
                    <a:lnTo>
                      <a:pt x="15979" y="36327"/>
                    </a:lnTo>
                    <a:lnTo>
                      <a:pt x="15979" y="32458"/>
                    </a:lnTo>
                    <a:cubicBezTo>
                      <a:pt x="19581" y="32424"/>
                      <a:pt x="22416" y="31657"/>
                      <a:pt x="24551" y="30223"/>
                    </a:cubicBezTo>
                    <a:cubicBezTo>
                      <a:pt x="26720" y="28722"/>
                      <a:pt x="27820" y="26653"/>
                      <a:pt x="27820" y="24052"/>
                    </a:cubicBezTo>
                    <a:cubicBezTo>
                      <a:pt x="27754" y="22317"/>
                      <a:pt x="27287" y="20883"/>
                      <a:pt x="26419" y="19782"/>
                    </a:cubicBezTo>
                    <a:cubicBezTo>
                      <a:pt x="25552" y="18714"/>
                      <a:pt x="24084" y="17914"/>
                      <a:pt x="22150" y="17413"/>
                    </a:cubicBezTo>
                    <a:lnTo>
                      <a:pt x="22150" y="17213"/>
                    </a:lnTo>
                    <a:cubicBezTo>
                      <a:pt x="23651" y="16880"/>
                      <a:pt x="24852" y="16112"/>
                      <a:pt x="25752" y="14978"/>
                    </a:cubicBezTo>
                    <a:cubicBezTo>
                      <a:pt x="26686" y="13878"/>
                      <a:pt x="27153" y="12477"/>
                      <a:pt x="27153" y="10875"/>
                    </a:cubicBezTo>
                    <a:cubicBezTo>
                      <a:pt x="27153" y="8407"/>
                      <a:pt x="26086" y="6606"/>
                      <a:pt x="24018" y="5438"/>
                    </a:cubicBezTo>
                    <a:cubicBezTo>
                      <a:pt x="23817" y="5305"/>
                      <a:pt x="23551" y="5205"/>
                      <a:pt x="23350" y="5105"/>
                    </a:cubicBezTo>
                    <a:cubicBezTo>
                      <a:pt x="21549" y="4304"/>
                      <a:pt x="19081" y="3870"/>
                      <a:pt x="15979" y="3737"/>
                    </a:cubicBezTo>
                    <a:lnTo>
                      <a:pt x="15979" y="1"/>
                    </a:lnTo>
                    <a:lnTo>
                      <a:pt x="12910" y="1"/>
                    </a:lnTo>
                    <a:lnTo>
                      <a:pt x="12910" y="3737"/>
                    </a:lnTo>
                    <a:lnTo>
                      <a:pt x="9707" y="3737"/>
                    </a:lnTo>
                    <a:lnTo>
                      <a:pt x="9707" y="1"/>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1" name="Google Shape;741;p40"/>
            <p:cNvGrpSpPr/>
            <p:nvPr/>
          </p:nvGrpSpPr>
          <p:grpSpPr>
            <a:xfrm>
              <a:off x="5822225" y="3955598"/>
              <a:ext cx="1742543" cy="795716"/>
              <a:chOff x="5327405" y="4041600"/>
              <a:chExt cx="1554315" cy="709763"/>
            </a:xfrm>
          </p:grpSpPr>
          <p:sp>
            <p:nvSpPr>
              <p:cNvPr id="742" name="Google Shape;742;p40"/>
              <p:cNvSpPr/>
              <p:nvPr/>
            </p:nvSpPr>
            <p:spPr>
              <a:xfrm flipH="1">
                <a:off x="5358266" y="4041600"/>
                <a:ext cx="1261280" cy="240679"/>
              </a:xfrm>
              <a:custGeom>
                <a:avLst/>
                <a:gdLst/>
                <a:ahLst/>
                <a:cxnLst/>
                <a:rect l="l" t="t" r="r" b="b"/>
                <a:pathLst>
                  <a:path w="40944" h="7813" extrusionOk="0">
                    <a:moveTo>
                      <a:pt x="0" y="1"/>
                    </a:moveTo>
                    <a:lnTo>
                      <a:pt x="0" y="7813"/>
                    </a:lnTo>
                    <a:lnTo>
                      <a:pt x="40944" y="7813"/>
                    </a:lnTo>
                    <a:lnTo>
                      <a:pt x="40944" y="1"/>
                    </a:ln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40"/>
              <p:cNvSpPr/>
              <p:nvPr/>
            </p:nvSpPr>
            <p:spPr>
              <a:xfrm flipH="1">
                <a:off x="5327405" y="4041600"/>
                <a:ext cx="61826" cy="240679"/>
              </a:xfrm>
              <a:custGeom>
                <a:avLst/>
                <a:gdLst/>
                <a:ahLst/>
                <a:cxnLst/>
                <a:rect l="l" t="t" r="r" b="b"/>
                <a:pathLst>
                  <a:path w="2007" h="7813" extrusionOk="0">
                    <a:moveTo>
                      <a:pt x="0" y="1"/>
                    </a:moveTo>
                    <a:lnTo>
                      <a:pt x="0" y="7813"/>
                    </a:lnTo>
                    <a:lnTo>
                      <a:pt x="2007" y="7813"/>
                    </a:lnTo>
                    <a:lnTo>
                      <a:pt x="20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40"/>
              <p:cNvSpPr/>
              <p:nvPr/>
            </p:nvSpPr>
            <p:spPr>
              <a:xfrm flipH="1">
                <a:off x="5529599" y="4510715"/>
                <a:ext cx="1262235" cy="240649"/>
              </a:xfrm>
              <a:custGeom>
                <a:avLst/>
                <a:gdLst/>
                <a:ahLst/>
                <a:cxnLst/>
                <a:rect l="l" t="t" r="r" b="b"/>
                <a:pathLst>
                  <a:path w="40975" h="7812" extrusionOk="0">
                    <a:moveTo>
                      <a:pt x="1" y="0"/>
                    </a:moveTo>
                    <a:lnTo>
                      <a:pt x="1" y="7812"/>
                    </a:lnTo>
                    <a:lnTo>
                      <a:pt x="40974" y="7812"/>
                    </a:lnTo>
                    <a:lnTo>
                      <a:pt x="40974" y="0"/>
                    </a:ln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40"/>
              <p:cNvSpPr/>
              <p:nvPr/>
            </p:nvSpPr>
            <p:spPr>
              <a:xfrm flipH="1">
                <a:off x="6730008" y="4510715"/>
                <a:ext cx="61826" cy="240649"/>
              </a:xfrm>
              <a:custGeom>
                <a:avLst/>
                <a:gdLst/>
                <a:ahLst/>
                <a:cxnLst/>
                <a:rect l="l" t="t" r="r" b="b"/>
                <a:pathLst>
                  <a:path w="2007" h="7812" extrusionOk="0">
                    <a:moveTo>
                      <a:pt x="1" y="0"/>
                    </a:moveTo>
                    <a:lnTo>
                      <a:pt x="1" y="7812"/>
                    </a:lnTo>
                    <a:lnTo>
                      <a:pt x="2007" y="7812"/>
                    </a:lnTo>
                    <a:lnTo>
                      <a:pt x="200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40"/>
              <p:cNvSpPr/>
              <p:nvPr/>
            </p:nvSpPr>
            <p:spPr>
              <a:xfrm flipH="1">
                <a:off x="6618590" y="4510715"/>
                <a:ext cx="61826" cy="240649"/>
              </a:xfrm>
              <a:custGeom>
                <a:avLst/>
                <a:gdLst/>
                <a:ahLst/>
                <a:cxnLst/>
                <a:rect l="l" t="t" r="r" b="b"/>
                <a:pathLst>
                  <a:path w="2007" h="7812" extrusionOk="0">
                    <a:moveTo>
                      <a:pt x="1" y="0"/>
                    </a:moveTo>
                    <a:lnTo>
                      <a:pt x="1" y="7812"/>
                    </a:lnTo>
                    <a:lnTo>
                      <a:pt x="2007" y="7812"/>
                    </a:lnTo>
                    <a:lnTo>
                      <a:pt x="200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40"/>
              <p:cNvSpPr/>
              <p:nvPr/>
            </p:nvSpPr>
            <p:spPr>
              <a:xfrm flipH="1">
                <a:off x="6506216" y="4510715"/>
                <a:ext cx="61826" cy="240649"/>
              </a:xfrm>
              <a:custGeom>
                <a:avLst/>
                <a:gdLst/>
                <a:ahLst/>
                <a:cxnLst/>
                <a:rect l="l" t="t" r="r" b="b"/>
                <a:pathLst>
                  <a:path w="2007" h="7812" extrusionOk="0">
                    <a:moveTo>
                      <a:pt x="0" y="0"/>
                    </a:moveTo>
                    <a:lnTo>
                      <a:pt x="0" y="7812"/>
                    </a:lnTo>
                    <a:lnTo>
                      <a:pt x="2006" y="7812"/>
                    </a:lnTo>
                    <a:lnTo>
                      <a:pt x="200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40"/>
              <p:cNvSpPr/>
              <p:nvPr/>
            </p:nvSpPr>
            <p:spPr>
              <a:xfrm flipH="1">
                <a:off x="6394798" y="4510715"/>
                <a:ext cx="61826" cy="240649"/>
              </a:xfrm>
              <a:custGeom>
                <a:avLst/>
                <a:gdLst/>
                <a:ahLst/>
                <a:cxnLst/>
                <a:rect l="l" t="t" r="r" b="b"/>
                <a:pathLst>
                  <a:path w="2007" h="7812" extrusionOk="0">
                    <a:moveTo>
                      <a:pt x="0" y="0"/>
                    </a:moveTo>
                    <a:lnTo>
                      <a:pt x="0" y="7812"/>
                    </a:lnTo>
                    <a:lnTo>
                      <a:pt x="2006" y="7812"/>
                    </a:lnTo>
                    <a:lnTo>
                      <a:pt x="200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40"/>
              <p:cNvSpPr/>
              <p:nvPr/>
            </p:nvSpPr>
            <p:spPr>
              <a:xfrm flipH="1">
                <a:off x="6282455" y="4510715"/>
                <a:ext cx="61826" cy="240649"/>
              </a:xfrm>
              <a:custGeom>
                <a:avLst/>
                <a:gdLst/>
                <a:ahLst/>
                <a:cxnLst/>
                <a:rect l="l" t="t" r="r" b="b"/>
                <a:pathLst>
                  <a:path w="2007" h="7812" extrusionOk="0">
                    <a:moveTo>
                      <a:pt x="1" y="0"/>
                    </a:moveTo>
                    <a:lnTo>
                      <a:pt x="1" y="7812"/>
                    </a:lnTo>
                    <a:lnTo>
                      <a:pt x="2007" y="7812"/>
                    </a:lnTo>
                    <a:lnTo>
                      <a:pt x="200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40"/>
              <p:cNvSpPr/>
              <p:nvPr/>
            </p:nvSpPr>
            <p:spPr>
              <a:xfrm flipH="1">
                <a:off x="6170082" y="4510715"/>
                <a:ext cx="61826" cy="240649"/>
              </a:xfrm>
              <a:custGeom>
                <a:avLst/>
                <a:gdLst/>
                <a:ahLst/>
                <a:cxnLst/>
                <a:rect l="l" t="t" r="r" b="b"/>
                <a:pathLst>
                  <a:path w="2007" h="7812" extrusionOk="0">
                    <a:moveTo>
                      <a:pt x="0" y="0"/>
                    </a:moveTo>
                    <a:lnTo>
                      <a:pt x="0" y="7812"/>
                    </a:lnTo>
                    <a:lnTo>
                      <a:pt x="2006" y="7812"/>
                    </a:lnTo>
                    <a:lnTo>
                      <a:pt x="200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40"/>
              <p:cNvSpPr/>
              <p:nvPr/>
            </p:nvSpPr>
            <p:spPr>
              <a:xfrm flipH="1">
                <a:off x="6058663" y="4510715"/>
                <a:ext cx="61826" cy="240649"/>
              </a:xfrm>
              <a:custGeom>
                <a:avLst/>
                <a:gdLst/>
                <a:ahLst/>
                <a:cxnLst/>
                <a:rect l="l" t="t" r="r" b="b"/>
                <a:pathLst>
                  <a:path w="2007" h="7812" extrusionOk="0">
                    <a:moveTo>
                      <a:pt x="0" y="0"/>
                    </a:moveTo>
                    <a:lnTo>
                      <a:pt x="0" y="7812"/>
                    </a:lnTo>
                    <a:lnTo>
                      <a:pt x="2007" y="7812"/>
                    </a:lnTo>
                    <a:lnTo>
                      <a:pt x="200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40"/>
              <p:cNvSpPr/>
              <p:nvPr/>
            </p:nvSpPr>
            <p:spPr>
              <a:xfrm flipH="1">
                <a:off x="5946321" y="4510715"/>
                <a:ext cx="61826" cy="240649"/>
              </a:xfrm>
              <a:custGeom>
                <a:avLst/>
                <a:gdLst/>
                <a:ahLst/>
                <a:cxnLst/>
                <a:rect l="l" t="t" r="r" b="b"/>
                <a:pathLst>
                  <a:path w="2007" h="7812" extrusionOk="0">
                    <a:moveTo>
                      <a:pt x="1" y="0"/>
                    </a:moveTo>
                    <a:lnTo>
                      <a:pt x="1" y="7812"/>
                    </a:lnTo>
                    <a:lnTo>
                      <a:pt x="2007" y="7812"/>
                    </a:lnTo>
                    <a:lnTo>
                      <a:pt x="200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40"/>
              <p:cNvSpPr/>
              <p:nvPr/>
            </p:nvSpPr>
            <p:spPr>
              <a:xfrm flipH="1">
                <a:off x="5834871" y="4510715"/>
                <a:ext cx="62781" cy="240649"/>
              </a:xfrm>
              <a:custGeom>
                <a:avLst/>
                <a:gdLst/>
                <a:ahLst/>
                <a:cxnLst/>
                <a:rect l="l" t="t" r="r" b="b"/>
                <a:pathLst>
                  <a:path w="2038" h="7812" extrusionOk="0">
                    <a:moveTo>
                      <a:pt x="1" y="0"/>
                    </a:moveTo>
                    <a:lnTo>
                      <a:pt x="1" y="7812"/>
                    </a:lnTo>
                    <a:lnTo>
                      <a:pt x="2037" y="7812"/>
                    </a:lnTo>
                    <a:lnTo>
                      <a:pt x="203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40"/>
              <p:cNvSpPr/>
              <p:nvPr/>
            </p:nvSpPr>
            <p:spPr>
              <a:xfrm flipH="1">
                <a:off x="5723453" y="4510715"/>
                <a:ext cx="61826" cy="240649"/>
              </a:xfrm>
              <a:custGeom>
                <a:avLst/>
                <a:gdLst/>
                <a:ahLst/>
                <a:cxnLst/>
                <a:rect l="l" t="t" r="r" b="b"/>
                <a:pathLst>
                  <a:path w="2007" h="7812" extrusionOk="0">
                    <a:moveTo>
                      <a:pt x="0" y="0"/>
                    </a:moveTo>
                    <a:lnTo>
                      <a:pt x="0" y="7812"/>
                    </a:lnTo>
                    <a:lnTo>
                      <a:pt x="2006" y="7812"/>
                    </a:lnTo>
                    <a:lnTo>
                      <a:pt x="200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40"/>
              <p:cNvSpPr/>
              <p:nvPr/>
            </p:nvSpPr>
            <p:spPr>
              <a:xfrm flipH="1">
                <a:off x="5612035" y="4510715"/>
                <a:ext cx="61826" cy="240649"/>
              </a:xfrm>
              <a:custGeom>
                <a:avLst/>
                <a:gdLst/>
                <a:ahLst/>
                <a:cxnLst/>
                <a:rect l="l" t="t" r="r" b="b"/>
                <a:pathLst>
                  <a:path w="2007" h="7812" extrusionOk="0">
                    <a:moveTo>
                      <a:pt x="0" y="0"/>
                    </a:moveTo>
                    <a:lnTo>
                      <a:pt x="0" y="7812"/>
                    </a:lnTo>
                    <a:lnTo>
                      <a:pt x="2006" y="7812"/>
                    </a:lnTo>
                    <a:lnTo>
                      <a:pt x="200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40"/>
              <p:cNvSpPr/>
              <p:nvPr/>
            </p:nvSpPr>
            <p:spPr>
              <a:xfrm flipH="1">
                <a:off x="5499692" y="4510715"/>
                <a:ext cx="61826" cy="240649"/>
              </a:xfrm>
              <a:custGeom>
                <a:avLst/>
                <a:gdLst/>
                <a:ahLst/>
                <a:cxnLst/>
                <a:rect l="l" t="t" r="r" b="b"/>
                <a:pathLst>
                  <a:path w="2007" h="7812" extrusionOk="0">
                    <a:moveTo>
                      <a:pt x="1" y="0"/>
                    </a:moveTo>
                    <a:lnTo>
                      <a:pt x="1" y="7812"/>
                    </a:lnTo>
                    <a:lnTo>
                      <a:pt x="2007" y="7812"/>
                    </a:lnTo>
                    <a:lnTo>
                      <a:pt x="200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40"/>
              <p:cNvSpPr/>
              <p:nvPr/>
            </p:nvSpPr>
            <p:spPr>
              <a:xfrm flipH="1">
                <a:off x="6557721" y="4041600"/>
                <a:ext cx="61826" cy="240679"/>
              </a:xfrm>
              <a:custGeom>
                <a:avLst/>
                <a:gdLst/>
                <a:ahLst/>
                <a:cxnLst/>
                <a:rect l="l" t="t" r="r" b="b"/>
                <a:pathLst>
                  <a:path w="2007" h="7813" extrusionOk="0">
                    <a:moveTo>
                      <a:pt x="0" y="1"/>
                    </a:moveTo>
                    <a:lnTo>
                      <a:pt x="0" y="7813"/>
                    </a:lnTo>
                    <a:lnTo>
                      <a:pt x="2007" y="7813"/>
                    </a:lnTo>
                    <a:lnTo>
                      <a:pt x="20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40"/>
              <p:cNvSpPr/>
              <p:nvPr/>
            </p:nvSpPr>
            <p:spPr>
              <a:xfrm flipH="1">
                <a:off x="6445347" y="4041600"/>
                <a:ext cx="61856" cy="240679"/>
              </a:xfrm>
              <a:custGeom>
                <a:avLst/>
                <a:gdLst/>
                <a:ahLst/>
                <a:cxnLst/>
                <a:rect l="l" t="t" r="r" b="b"/>
                <a:pathLst>
                  <a:path w="2008" h="7813" extrusionOk="0">
                    <a:moveTo>
                      <a:pt x="1" y="1"/>
                    </a:moveTo>
                    <a:lnTo>
                      <a:pt x="1" y="7813"/>
                    </a:lnTo>
                    <a:lnTo>
                      <a:pt x="2007" y="7813"/>
                    </a:lnTo>
                    <a:lnTo>
                      <a:pt x="20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40"/>
              <p:cNvSpPr/>
              <p:nvPr/>
            </p:nvSpPr>
            <p:spPr>
              <a:xfrm flipH="1">
                <a:off x="6333929" y="4041600"/>
                <a:ext cx="61826" cy="240679"/>
              </a:xfrm>
              <a:custGeom>
                <a:avLst/>
                <a:gdLst/>
                <a:ahLst/>
                <a:cxnLst/>
                <a:rect l="l" t="t" r="r" b="b"/>
                <a:pathLst>
                  <a:path w="2007" h="7813" extrusionOk="0">
                    <a:moveTo>
                      <a:pt x="0" y="1"/>
                    </a:moveTo>
                    <a:lnTo>
                      <a:pt x="0" y="7813"/>
                    </a:lnTo>
                    <a:lnTo>
                      <a:pt x="2006" y="7813"/>
                    </a:lnTo>
                    <a:lnTo>
                      <a:pt x="200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40"/>
              <p:cNvSpPr/>
              <p:nvPr/>
            </p:nvSpPr>
            <p:spPr>
              <a:xfrm flipH="1">
                <a:off x="6221586" y="4041600"/>
                <a:ext cx="61826" cy="240679"/>
              </a:xfrm>
              <a:custGeom>
                <a:avLst/>
                <a:gdLst/>
                <a:ahLst/>
                <a:cxnLst/>
                <a:rect l="l" t="t" r="r" b="b"/>
                <a:pathLst>
                  <a:path w="2007" h="7813" extrusionOk="0">
                    <a:moveTo>
                      <a:pt x="1" y="1"/>
                    </a:moveTo>
                    <a:lnTo>
                      <a:pt x="1" y="7813"/>
                    </a:lnTo>
                    <a:lnTo>
                      <a:pt x="2007" y="7813"/>
                    </a:lnTo>
                    <a:lnTo>
                      <a:pt x="20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40"/>
              <p:cNvSpPr/>
              <p:nvPr/>
            </p:nvSpPr>
            <p:spPr>
              <a:xfrm flipH="1">
                <a:off x="6110168" y="4041600"/>
                <a:ext cx="61826" cy="240679"/>
              </a:xfrm>
              <a:custGeom>
                <a:avLst/>
                <a:gdLst/>
                <a:ahLst/>
                <a:cxnLst/>
                <a:rect l="l" t="t" r="r" b="b"/>
                <a:pathLst>
                  <a:path w="2007" h="7813" extrusionOk="0">
                    <a:moveTo>
                      <a:pt x="1" y="1"/>
                    </a:moveTo>
                    <a:lnTo>
                      <a:pt x="1" y="7813"/>
                    </a:lnTo>
                    <a:lnTo>
                      <a:pt x="2007" y="7813"/>
                    </a:lnTo>
                    <a:lnTo>
                      <a:pt x="20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40"/>
              <p:cNvSpPr/>
              <p:nvPr/>
            </p:nvSpPr>
            <p:spPr>
              <a:xfrm flipH="1">
                <a:off x="5997794" y="4041600"/>
                <a:ext cx="62781" cy="240679"/>
              </a:xfrm>
              <a:custGeom>
                <a:avLst/>
                <a:gdLst/>
                <a:ahLst/>
                <a:cxnLst/>
                <a:rect l="l" t="t" r="r" b="b"/>
                <a:pathLst>
                  <a:path w="2038" h="7813" extrusionOk="0">
                    <a:moveTo>
                      <a:pt x="1" y="1"/>
                    </a:moveTo>
                    <a:lnTo>
                      <a:pt x="1" y="7813"/>
                    </a:lnTo>
                    <a:lnTo>
                      <a:pt x="2037" y="7813"/>
                    </a:lnTo>
                    <a:lnTo>
                      <a:pt x="203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40"/>
              <p:cNvSpPr/>
              <p:nvPr/>
            </p:nvSpPr>
            <p:spPr>
              <a:xfrm flipH="1">
                <a:off x="5887331" y="4041600"/>
                <a:ext cx="61826" cy="240679"/>
              </a:xfrm>
              <a:custGeom>
                <a:avLst/>
                <a:gdLst/>
                <a:ahLst/>
                <a:cxnLst/>
                <a:rect l="l" t="t" r="r" b="b"/>
                <a:pathLst>
                  <a:path w="2007" h="7813" extrusionOk="0">
                    <a:moveTo>
                      <a:pt x="1" y="1"/>
                    </a:moveTo>
                    <a:lnTo>
                      <a:pt x="1" y="7813"/>
                    </a:lnTo>
                    <a:lnTo>
                      <a:pt x="2007" y="7813"/>
                    </a:lnTo>
                    <a:lnTo>
                      <a:pt x="20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40"/>
              <p:cNvSpPr/>
              <p:nvPr/>
            </p:nvSpPr>
            <p:spPr>
              <a:xfrm flipH="1">
                <a:off x="5774033" y="4041600"/>
                <a:ext cx="62750" cy="240679"/>
              </a:xfrm>
              <a:custGeom>
                <a:avLst/>
                <a:gdLst/>
                <a:ahLst/>
                <a:cxnLst/>
                <a:rect l="l" t="t" r="r" b="b"/>
                <a:pathLst>
                  <a:path w="2037" h="7813" extrusionOk="0">
                    <a:moveTo>
                      <a:pt x="0" y="1"/>
                    </a:moveTo>
                    <a:lnTo>
                      <a:pt x="0" y="7813"/>
                    </a:lnTo>
                    <a:lnTo>
                      <a:pt x="2037" y="7813"/>
                    </a:lnTo>
                    <a:lnTo>
                      <a:pt x="203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40"/>
              <p:cNvSpPr/>
              <p:nvPr/>
            </p:nvSpPr>
            <p:spPr>
              <a:xfrm flipH="1">
                <a:off x="5663539" y="4041600"/>
                <a:ext cx="61826" cy="240679"/>
              </a:xfrm>
              <a:custGeom>
                <a:avLst/>
                <a:gdLst/>
                <a:ahLst/>
                <a:cxnLst/>
                <a:rect l="l" t="t" r="r" b="b"/>
                <a:pathLst>
                  <a:path w="2007" h="7813" extrusionOk="0">
                    <a:moveTo>
                      <a:pt x="0" y="1"/>
                    </a:moveTo>
                    <a:lnTo>
                      <a:pt x="0" y="7813"/>
                    </a:lnTo>
                    <a:lnTo>
                      <a:pt x="2007" y="7813"/>
                    </a:lnTo>
                    <a:lnTo>
                      <a:pt x="20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40"/>
              <p:cNvSpPr/>
              <p:nvPr/>
            </p:nvSpPr>
            <p:spPr>
              <a:xfrm flipH="1">
                <a:off x="5551196" y="4041600"/>
                <a:ext cx="61826" cy="240679"/>
              </a:xfrm>
              <a:custGeom>
                <a:avLst/>
                <a:gdLst/>
                <a:ahLst/>
                <a:cxnLst/>
                <a:rect l="l" t="t" r="r" b="b"/>
                <a:pathLst>
                  <a:path w="2007" h="7813" extrusionOk="0">
                    <a:moveTo>
                      <a:pt x="1" y="1"/>
                    </a:moveTo>
                    <a:lnTo>
                      <a:pt x="1" y="7813"/>
                    </a:lnTo>
                    <a:lnTo>
                      <a:pt x="2007" y="7813"/>
                    </a:lnTo>
                    <a:lnTo>
                      <a:pt x="20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40"/>
              <p:cNvSpPr/>
              <p:nvPr/>
            </p:nvSpPr>
            <p:spPr>
              <a:xfrm flipH="1">
                <a:off x="5439747" y="4041600"/>
                <a:ext cx="61856" cy="240679"/>
              </a:xfrm>
              <a:custGeom>
                <a:avLst/>
                <a:gdLst/>
                <a:ahLst/>
                <a:cxnLst/>
                <a:rect l="l" t="t" r="r" b="b"/>
                <a:pathLst>
                  <a:path w="2008" h="7813" extrusionOk="0">
                    <a:moveTo>
                      <a:pt x="1" y="1"/>
                    </a:moveTo>
                    <a:lnTo>
                      <a:pt x="1" y="7813"/>
                    </a:lnTo>
                    <a:lnTo>
                      <a:pt x="2007" y="7813"/>
                    </a:lnTo>
                    <a:lnTo>
                      <a:pt x="20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40"/>
              <p:cNvSpPr/>
              <p:nvPr/>
            </p:nvSpPr>
            <p:spPr>
              <a:xfrm flipH="1">
                <a:off x="5619485" y="4277559"/>
                <a:ext cx="1262235" cy="241604"/>
              </a:xfrm>
              <a:custGeom>
                <a:avLst/>
                <a:gdLst/>
                <a:ahLst/>
                <a:cxnLst/>
                <a:rect l="l" t="t" r="r" b="b"/>
                <a:pathLst>
                  <a:path w="40975" h="7843" extrusionOk="0">
                    <a:moveTo>
                      <a:pt x="1" y="1"/>
                    </a:moveTo>
                    <a:lnTo>
                      <a:pt x="1" y="7843"/>
                    </a:lnTo>
                    <a:lnTo>
                      <a:pt x="40974" y="7843"/>
                    </a:lnTo>
                    <a:lnTo>
                      <a:pt x="40974" y="1"/>
                    </a:ln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40"/>
              <p:cNvSpPr/>
              <p:nvPr/>
            </p:nvSpPr>
            <p:spPr>
              <a:xfrm flipH="1">
                <a:off x="6819894" y="4277559"/>
                <a:ext cx="61826" cy="241604"/>
              </a:xfrm>
              <a:custGeom>
                <a:avLst/>
                <a:gdLst/>
                <a:ahLst/>
                <a:cxnLst/>
                <a:rect l="l" t="t" r="r" b="b"/>
                <a:pathLst>
                  <a:path w="2007" h="7843" extrusionOk="0">
                    <a:moveTo>
                      <a:pt x="1" y="1"/>
                    </a:moveTo>
                    <a:lnTo>
                      <a:pt x="1" y="7843"/>
                    </a:lnTo>
                    <a:lnTo>
                      <a:pt x="2007" y="7843"/>
                    </a:lnTo>
                    <a:lnTo>
                      <a:pt x="20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40"/>
              <p:cNvSpPr/>
              <p:nvPr/>
            </p:nvSpPr>
            <p:spPr>
              <a:xfrm flipH="1">
                <a:off x="6707521" y="4277559"/>
                <a:ext cx="61826" cy="241604"/>
              </a:xfrm>
              <a:custGeom>
                <a:avLst/>
                <a:gdLst/>
                <a:ahLst/>
                <a:cxnLst/>
                <a:rect l="l" t="t" r="r" b="b"/>
                <a:pathLst>
                  <a:path w="2007" h="7843" extrusionOk="0">
                    <a:moveTo>
                      <a:pt x="0" y="1"/>
                    </a:moveTo>
                    <a:lnTo>
                      <a:pt x="0" y="7843"/>
                    </a:lnTo>
                    <a:lnTo>
                      <a:pt x="2006" y="7843"/>
                    </a:lnTo>
                    <a:lnTo>
                      <a:pt x="200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40"/>
              <p:cNvSpPr/>
              <p:nvPr/>
            </p:nvSpPr>
            <p:spPr>
              <a:xfrm flipH="1">
                <a:off x="6596103" y="4277559"/>
                <a:ext cx="61826" cy="241604"/>
              </a:xfrm>
              <a:custGeom>
                <a:avLst/>
                <a:gdLst/>
                <a:ahLst/>
                <a:cxnLst/>
                <a:rect l="l" t="t" r="r" b="b"/>
                <a:pathLst>
                  <a:path w="2007" h="7843" extrusionOk="0">
                    <a:moveTo>
                      <a:pt x="0" y="1"/>
                    </a:moveTo>
                    <a:lnTo>
                      <a:pt x="0" y="7843"/>
                    </a:lnTo>
                    <a:lnTo>
                      <a:pt x="2006" y="7843"/>
                    </a:lnTo>
                    <a:lnTo>
                      <a:pt x="200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40"/>
              <p:cNvSpPr/>
              <p:nvPr/>
            </p:nvSpPr>
            <p:spPr>
              <a:xfrm flipH="1">
                <a:off x="6483760" y="4277559"/>
                <a:ext cx="61826" cy="241604"/>
              </a:xfrm>
              <a:custGeom>
                <a:avLst/>
                <a:gdLst/>
                <a:ahLst/>
                <a:cxnLst/>
                <a:rect l="l" t="t" r="r" b="b"/>
                <a:pathLst>
                  <a:path w="2007" h="7843" extrusionOk="0">
                    <a:moveTo>
                      <a:pt x="1" y="1"/>
                    </a:moveTo>
                    <a:lnTo>
                      <a:pt x="1" y="7843"/>
                    </a:lnTo>
                    <a:lnTo>
                      <a:pt x="2007" y="7843"/>
                    </a:lnTo>
                    <a:lnTo>
                      <a:pt x="20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40"/>
              <p:cNvSpPr/>
              <p:nvPr/>
            </p:nvSpPr>
            <p:spPr>
              <a:xfrm flipH="1">
                <a:off x="6372342" y="4277559"/>
                <a:ext cx="62750" cy="241604"/>
              </a:xfrm>
              <a:custGeom>
                <a:avLst/>
                <a:gdLst/>
                <a:ahLst/>
                <a:cxnLst/>
                <a:rect l="l" t="t" r="r" b="b"/>
                <a:pathLst>
                  <a:path w="2037" h="7843" extrusionOk="0">
                    <a:moveTo>
                      <a:pt x="0" y="1"/>
                    </a:moveTo>
                    <a:lnTo>
                      <a:pt x="0" y="7843"/>
                    </a:lnTo>
                    <a:lnTo>
                      <a:pt x="2037" y="7843"/>
                    </a:lnTo>
                    <a:lnTo>
                      <a:pt x="203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40"/>
              <p:cNvSpPr/>
              <p:nvPr/>
            </p:nvSpPr>
            <p:spPr>
              <a:xfrm flipH="1">
                <a:off x="6259968" y="4277559"/>
                <a:ext cx="61826" cy="241604"/>
              </a:xfrm>
              <a:custGeom>
                <a:avLst/>
                <a:gdLst/>
                <a:ahLst/>
                <a:cxnLst/>
                <a:rect l="l" t="t" r="r" b="b"/>
                <a:pathLst>
                  <a:path w="2007" h="7843" extrusionOk="0">
                    <a:moveTo>
                      <a:pt x="0" y="1"/>
                    </a:moveTo>
                    <a:lnTo>
                      <a:pt x="0" y="7843"/>
                    </a:lnTo>
                    <a:lnTo>
                      <a:pt x="2006" y="7843"/>
                    </a:lnTo>
                    <a:lnTo>
                      <a:pt x="200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40"/>
              <p:cNvSpPr/>
              <p:nvPr/>
            </p:nvSpPr>
            <p:spPr>
              <a:xfrm flipH="1">
                <a:off x="6148550" y="4277559"/>
                <a:ext cx="62750" cy="241604"/>
              </a:xfrm>
              <a:custGeom>
                <a:avLst/>
                <a:gdLst/>
                <a:ahLst/>
                <a:cxnLst/>
                <a:rect l="l" t="t" r="r" b="b"/>
                <a:pathLst>
                  <a:path w="2037" h="7843" extrusionOk="0">
                    <a:moveTo>
                      <a:pt x="0" y="1"/>
                    </a:moveTo>
                    <a:lnTo>
                      <a:pt x="0" y="7843"/>
                    </a:lnTo>
                    <a:lnTo>
                      <a:pt x="2037" y="7843"/>
                    </a:lnTo>
                    <a:lnTo>
                      <a:pt x="203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40"/>
              <p:cNvSpPr/>
              <p:nvPr/>
            </p:nvSpPr>
            <p:spPr>
              <a:xfrm flipH="1">
                <a:off x="6037131" y="4277559"/>
                <a:ext cx="61826" cy="241604"/>
              </a:xfrm>
              <a:custGeom>
                <a:avLst/>
                <a:gdLst/>
                <a:ahLst/>
                <a:cxnLst/>
                <a:rect l="l" t="t" r="r" b="b"/>
                <a:pathLst>
                  <a:path w="2007" h="7843" extrusionOk="0">
                    <a:moveTo>
                      <a:pt x="0" y="1"/>
                    </a:moveTo>
                    <a:lnTo>
                      <a:pt x="0" y="7843"/>
                    </a:lnTo>
                    <a:lnTo>
                      <a:pt x="2007" y="7843"/>
                    </a:lnTo>
                    <a:lnTo>
                      <a:pt x="20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40"/>
              <p:cNvSpPr/>
              <p:nvPr/>
            </p:nvSpPr>
            <p:spPr>
              <a:xfrm flipH="1">
                <a:off x="5923834" y="4277559"/>
                <a:ext cx="62781" cy="241604"/>
              </a:xfrm>
              <a:custGeom>
                <a:avLst/>
                <a:gdLst/>
                <a:ahLst/>
                <a:cxnLst/>
                <a:rect l="l" t="t" r="r" b="b"/>
                <a:pathLst>
                  <a:path w="2038" h="7843" extrusionOk="0">
                    <a:moveTo>
                      <a:pt x="1" y="1"/>
                    </a:moveTo>
                    <a:lnTo>
                      <a:pt x="1" y="7843"/>
                    </a:lnTo>
                    <a:lnTo>
                      <a:pt x="2037" y="7843"/>
                    </a:lnTo>
                    <a:lnTo>
                      <a:pt x="203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40"/>
              <p:cNvSpPr/>
              <p:nvPr/>
            </p:nvSpPr>
            <p:spPr>
              <a:xfrm flipH="1">
                <a:off x="5813339" y="4277559"/>
                <a:ext cx="61826" cy="241604"/>
              </a:xfrm>
              <a:custGeom>
                <a:avLst/>
                <a:gdLst/>
                <a:ahLst/>
                <a:cxnLst/>
                <a:rect l="l" t="t" r="r" b="b"/>
                <a:pathLst>
                  <a:path w="2007" h="7843" extrusionOk="0">
                    <a:moveTo>
                      <a:pt x="0" y="1"/>
                    </a:moveTo>
                    <a:lnTo>
                      <a:pt x="0" y="7843"/>
                    </a:lnTo>
                    <a:lnTo>
                      <a:pt x="2006" y="7843"/>
                    </a:lnTo>
                    <a:lnTo>
                      <a:pt x="200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40"/>
              <p:cNvSpPr/>
              <p:nvPr/>
            </p:nvSpPr>
            <p:spPr>
              <a:xfrm flipH="1">
                <a:off x="5700997" y="4277559"/>
                <a:ext cx="61826" cy="241604"/>
              </a:xfrm>
              <a:custGeom>
                <a:avLst/>
                <a:gdLst/>
                <a:ahLst/>
                <a:cxnLst/>
                <a:rect l="l" t="t" r="r" b="b"/>
                <a:pathLst>
                  <a:path w="2007" h="7843" extrusionOk="0">
                    <a:moveTo>
                      <a:pt x="1" y="1"/>
                    </a:moveTo>
                    <a:lnTo>
                      <a:pt x="1" y="7843"/>
                    </a:lnTo>
                    <a:lnTo>
                      <a:pt x="2007" y="7843"/>
                    </a:lnTo>
                    <a:lnTo>
                      <a:pt x="20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40"/>
              <p:cNvSpPr/>
              <p:nvPr/>
            </p:nvSpPr>
            <p:spPr>
              <a:xfrm flipH="1">
                <a:off x="5589578" y="4277559"/>
                <a:ext cx="61826" cy="241604"/>
              </a:xfrm>
              <a:custGeom>
                <a:avLst/>
                <a:gdLst/>
                <a:ahLst/>
                <a:cxnLst/>
                <a:rect l="l" t="t" r="r" b="b"/>
                <a:pathLst>
                  <a:path w="2007" h="7843" extrusionOk="0">
                    <a:moveTo>
                      <a:pt x="1" y="1"/>
                    </a:moveTo>
                    <a:lnTo>
                      <a:pt x="1" y="7843"/>
                    </a:lnTo>
                    <a:lnTo>
                      <a:pt x="2007" y="7843"/>
                    </a:lnTo>
                    <a:lnTo>
                      <a:pt x="20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81" name="Google Shape;781;p40"/>
          <p:cNvGrpSpPr/>
          <p:nvPr/>
        </p:nvGrpSpPr>
        <p:grpSpPr>
          <a:xfrm>
            <a:off x="7610250" y="3783965"/>
            <a:ext cx="542964" cy="465786"/>
            <a:chOff x="7610250" y="3783965"/>
            <a:chExt cx="542964" cy="465786"/>
          </a:xfrm>
        </p:grpSpPr>
        <p:sp>
          <p:nvSpPr>
            <p:cNvPr id="782" name="Google Shape;782;p40"/>
            <p:cNvSpPr/>
            <p:nvPr/>
          </p:nvSpPr>
          <p:spPr>
            <a:xfrm>
              <a:off x="7610250" y="3783965"/>
              <a:ext cx="246376" cy="285134"/>
            </a:xfrm>
            <a:custGeom>
              <a:avLst/>
              <a:gdLst/>
              <a:ahLst/>
              <a:cxnLst/>
              <a:rect l="l" t="t" r="r" b="b"/>
              <a:pathLst>
                <a:path w="6128" h="7092" extrusionOk="0">
                  <a:moveTo>
                    <a:pt x="2717" y="1"/>
                  </a:moveTo>
                  <a:cubicBezTo>
                    <a:pt x="2679" y="1"/>
                    <a:pt x="2638" y="7"/>
                    <a:pt x="2596" y="20"/>
                  </a:cubicBezTo>
                  <a:cubicBezTo>
                    <a:pt x="2167" y="152"/>
                    <a:pt x="2528" y="1263"/>
                    <a:pt x="1886" y="2413"/>
                  </a:cubicBezTo>
                  <a:cubicBezTo>
                    <a:pt x="1247" y="3562"/>
                    <a:pt x="1" y="3646"/>
                    <a:pt x="54" y="4082"/>
                  </a:cubicBezTo>
                  <a:cubicBezTo>
                    <a:pt x="109" y="4521"/>
                    <a:pt x="1859" y="4082"/>
                    <a:pt x="2406" y="5014"/>
                  </a:cubicBezTo>
                  <a:cubicBezTo>
                    <a:pt x="2938" y="5923"/>
                    <a:pt x="3005" y="7092"/>
                    <a:pt x="3364" y="7092"/>
                  </a:cubicBezTo>
                  <a:cubicBezTo>
                    <a:pt x="3373" y="7092"/>
                    <a:pt x="3381" y="7091"/>
                    <a:pt x="3390" y="7090"/>
                  </a:cubicBezTo>
                  <a:cubicBezTo>
                    <a:pt x="3772" y="7036"/>
                    <a:pt x="3552" y="4903"/>
                    <a:pt x="4427" y="4356"/>
                  </a:cubicBezTo>
                  <a:cubicBezTo>
                    <a:pt x="5303" y="3812"/>
                    <a:pt x="6127" y="3886"/>
                    <a:pt x="6070" y="3366"/>
                  </a:cubicBezTo>
                  <a:cubicBezTo>
                    <a:pt x="6015" y="2845"/>
                    <a:pt x="4306" y="2825"/>
                    <a:pt x="3870" y="2169"/>
                  </a:cubicBezTo>
                  <a:cubicBezTo>
                    <a:pt x="3457" y="1549"/>
                    <a:pt x="3322" y="1"/>
                    <a:pt x="27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40"/>
            <p:cNvSpPr/>
            <p:nvPr/>
          </p:nvSpPr>
          <p:spPr>
            <a:xfrm>
              <a:off x="7997058" y="4069029"/>
              <a:ext cx="156156" cy="180721"/>
            </a:xfrm>
            <a:custGeom>
              <a:avLst/>
              <a:gdLst/>
              <a:ahLst/>
              <a:cxnLst/>
              <a:rect l="l" t="t" r="r" b="b"/>
              <a:pathLst>
                <a:path w="3884" h="4495" extrusionOk="0">
                  <a:moveTo>
                    <a:pt x="1723" y="1"/>
                  </a:moveTo>
                  <a:cubicBezTo>
                    <a:pt x="1699" y="1"/>
                    <a:pt x="1673" y="4"/>
                    <a:pt x="1647" y="13"/>
                  </a:cubicBezTo>
                  <a:cubicBezTo>
                    <a:pt x="1373" y="97"/>
                    <a:pt x="1603" y="800"/>
                    <a:pt x="1197" y="1530"/>
                  </a:cubicBezTo>
                  <a:cubicBezTo>
                    <a:pt x="792" y="2257"/>
                    <a:pt x="1" y="2311"/>
                    <a:pt x="35" y="2588"/>
                  </a:cubicBezTo>
                  <a:cubicBezTo>
                    <a:pt x="72" y="2865"/>
                    <a:pt x="1180" y="2588"/>
                    <a:pt x="1525" y="3176"/>
                  </a:cubicBezTo>
                  <a:cubicBezTo>
                    <a:pt x="1865" y="3754"/>
                    <a:pt x="1905" y="4495"/>
                    <a:pt x="2135" y="4495"/>
                  </a:cubicBezTo>
                  <a:cubicBezTo>
                    <a:pt x="2140" y="4495"/>
                    <a:pt x="2145" y="4494"/>
                    <a:pt x="2150" y="4494"/>
                  </a:cubicBezTo>
                  <a:cubicBezTo>
                    <a:pt x="2394" y="4460"/>
                    <a:pt x="2255" y="3108"/>
                    <a:pt x="2809" y="2760"/>
                  </a:cubicBezTo>
                  <a:cubicBezTo>
                    <a:pt x="3364" y="2416"/>
                    <a:pt x="3883" y="2463"/>
                    <a:pt x="3850" y="2135"/>
                  </a:cubicBezTo>
                  <a:cubicBezTo>
                    <a:pt x="3816" y="1804"/>
                    <a:pt x="2732" y="1790"/>
                    <a:pt x="2454" y="1374"/>
                  </a:cubicBezTo>
                  <a:cubicBezTo>
                    <a:pt x="2193" y="984"/>
                    <a:pt x="2109" y="1"/>
                    <a:pt x="17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87"/>
        <p:cNvGrpSpPr/>
        <p:nvPr/>
      </p:nvGrpSpPr>
      <p:grpSpPr>
        <a:xfrm>
          <a:off x="0" y="0"/>
          <a:ext cx="0" cy="0"/>
          <a:chOff x="0" y="0"/>
          <a:chExt cx="0" cy="0"/>
        </a:xfrm>
      </p:grpSpPr>
      <p:sp>
        <p:nvSpPr>
          <p:cNvPr id="788" name="Google Shape;788;p41"/>
          <p:cNvSpPr txBox="1">
            <a:spLocks noGrp="1"/>
          </p:cNvSpPr>
          <p:nvPr>
            <p:ph type="title"/>
          </p:nvPr>
        </p:nvSpPr>
        <p:spPr>
          <a:xfrm>
            <a:off x="397787" y="134435"/>
            <a:ext cx="4770735" cy="1482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400" dirty="0"/>
              <a:t>QUÉ ES ALGORAND?</a:t>
            </a:r>
            <a:endParaRPr sz="4400" dirty="0"/>
          </a:p>
        </p:txBody>
      </p:sp>
      <p:sp>
        <p:nvSpPr>
          <p:cNvPr id="789" name="Google Shape;789;p41"/>
          <p:cNvSpPr txBox="1">
            <a:spLocks noGrp="1"/>
          </p:cNvSpPr>
          <p:nvPr>
            <p:ph type="subTitle" idx="1"/>
          </p:nvPr>
        </p:nvSpPr>
        <p:spPr>
          <a:xfrm>
            <a:off x="532517" y="1456323"/>
            <a:ext cx="3961707" cy="2908556"/>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 dirty="0"/>
              <a:t>El objetivo de Algorand es resolver los 3 problemas principales de la tecnología Blockchain: descentralización, escalabilidad y seguridad. Para conseguirlo, la misión de Algorand es cosntruir  una red sin permisos. Romper la barreras de uso y crear una blockchain en la que cualquier usuario con una potencia computacional mínima pueda unirse a ella. </a:t>
            </a:r>
            <a:endParaRPr dirty="0"/>
          </a:p>
        </p:txBody>
      </p:sp>
      <p:grpSp>
        <p:nvGrpSpPr>
          <p:cNvPr id="790" name="Google Shape;790;p41"/>
          <p:cNvGrpSpPr/>
          <p:nvPr/>
        </p:nvGrpSpPr>
        <p:grpSpPr>
          <a:xfrm>
            <a:off x="5245351" y="808267"/>
            <a:ext cx="3683551" cy="3274697"/>
            <a:chOff x="4854078" y="1487819"/>
            <a:chExt cx="3220450" cy="2862998"/>
          </a:xfrm>
        </p:grpSpPr>
        <p:grpSp>
          <p:nvGrpSpPr>
            <p:cNvPr id="791" name="Google Shape;791;p41"/>
            <p:cNvGrpSpPr/>
            <p:nvPr/>
          </p:nvGrpSpPr>
          <p:grpSpPr>
            <a:xfrm>
              <a:off x="4854078" y="1487819"/>
              <a:ext cx="3220450" cy="2862998"/>
              <a:chOff x="3463850" y="2107825"/>
              <a:chExt cx="2522875" cy="2242850"/>
            </a:xfrm>
          </p:grpSpPr>
          <p:sp>
            <p:nvSpPr>
              <p:cNvPr id="792" name="Google Shape;792;p41"/>
              <p:cNvSpPr/>
              <p:nvPr/>
            </p:nvSpPr>
            <p:spPr>
              <a:xfrm>
                <a:off x="4735150" y="2107825"/>
                <a:ext cx="263100" cy="376400"/>
              </a:xfrm>
              <a:custGeom>
                <a:avLst/>
                <a:gdLst/>
                <a:ahLst/>
                <a:cxnLst/>
                <a:rect l="l" t="t" r="r" b="b"/>
                <a:pathLst>
                  <a:path w="10524" h="15056" extrusionOk="0">
                    <a:moveTo>
                      <a:pt x="4236" y="1"/>
                    </a:moveTo>
                    <a:cubicBezTo>
                      <a:pt x="2440" y="1"/>
                      <a:pt x="761" y="812"/>
                      <a:pt x="761" y="2630"/>
                    </a:cubicBezTo>
                    <a:cubicBezTo>
                      <a:pt x="1" y="7767"/>
                      <a:pt x="4469" y="12205"/>
                      <a:pt x="3679" y="14758"/>
                    </a:cubicBezTo>
                    <a:cubicBezTo>
                      <a:pt x="4021" y="14914"/>
                      <a:pt x="4950" y="15056"/>
                      <a:pt x="6004" y="15056"/>
                    </a:cubicBezTo>
                    <a:cubicBezTo>
                      <a:pt x="8032" y="15056"/>
                      <a:pt x="10523" y="14531"/>
                      <a:pt x="10183" y="12570"/>
                    </a:cubicBezTo>
                    <a:cubicBezTo>
                      <a:pt x="9484" y="8710"/>
                      <a:pt x="9119" y="1779"/>
                      <a:pt x="6840" y="594"/>
                    </a:cubicBezTo>
                    <a:cubicBezTo>
                      <a:pt x="6076" y="207"/>
                      <a:pt x="5141" y="1"/>
                      <a:pt x="423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41"/>
              <p:cNvSpPr/>
              <p:nvPr/>
            </p:nvSpPr>
            <p:spPr>
              <a:xfrm>
                <a:off x="4526350" y="2307575"/>
                <a:ext cx="334225" cy="193325"/>
              </a:xfrm>
              <a:custGeom>
                <a:avLst/>
                <a:gdLst/>
                <a:ahLst/>
                <a:cxnLst/>
                <a:rect l="l" t="t" r="r" b="b"/>
                <a:pathLst>
                  <a:path w="13369" h="7733" extrusionOk="0">
                    <a:moveTo>
                      <a:pt x="752" y="0"/>
                    </a:moveTo>
                    <a:cubicBezTo>
                      <a:pt x="543" y="0"/>
                      <a:pt x="1" y="379"/>
                      <a:pt x="55" y="568"/>
                    </a:cubicBezTo>
                    <a:cubicBezTo>
                      <a:pt x="176" y="963"/>
                      <a:pt x="4158" y="7194"/>
                      <a:pt x="5070" y="7680"/>
                    </a:cubicBezTo>
                    <a:cubicBezTo>
                      <a:pt x="5137" y="7716"/>
                      <a:pt x="5222" y="7732"/>
                      <a:pt x="5323" y="7732"/>
                    </a:cubicBezTo>
                    <a:cubicBezTo>
                      <a:pt x="6607" y="7732"/>
                      <a:pt x="10463" y="5063"/>
                      <a:pt x="11392" y="4641"/>
                    </a:cubicBezTo>
                    <a:cubicBezTo>
                      <a:pt x="13368" y="3820"/>
                      <a:pt x="13277" y="2027"/>
                      <a:pt x="12517" y="1631"/>
                    </a:cubicBezTo>
                    <a:lnTo>
                      <a:pt x="12517" y="1631"/>
                    </a:lnTo>
                    <a:cubicBezTo>
                      <a:pt x="10815" y="2543"/>
                      <a:pt x="5860" y="5431"/>
                      <a:pt x="5860" y="5431"/>
                    </a:cubicBezTo>
                    <a:cubicBezTo>
                      <a:pt x="5860" y="5431"/>
                      <a:pt x="875" y="172"/>
                      <a:pt x="815" y="21"/>
                    </a:cubicBezTo>
                    <a:cubicBezTo>
                      <a:pt x="801" y="7"/>
                      <a:pt x="779" y="0"/>
                      <a:pt x="75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41"/>
              <p:cNvSpPr/>
              <p:nvPr/>
            </p:nvSpPr>
            <p:spPr>
              <a:xfrm>
                <a:off x="4769350" y="2331650"/>
                <a:ext cx="306275" cy="466625"/>
              </a:xfrm>
              <a:custGeom>
                <a:avLst/>
                <a:gdLst/>
                <a:ahLst/>
                <a:cxnLst/>
                <a:rect l="l" t="t" r="r" b="b"/>
                <a:pathLst>
                  <a:path w="12251" h="18665" extrusionOk="0">
                    <a:moveTo>
                      <a:pt x="5353" y="1"/>
                    </a:moveTo>
                    <a:cubicBezTo>
                      <a:pt x="3557" y="1"/>
                      <a:pt x="2466" y="667"/>
                      <a:pt x="2037" y="881"/>
                    </a:cubicBezTo>
                    <a:cubicBezTo>
                      <a:pt x="1612" y="1064"/>
                      <a:pt x="1308" y="2158"/>
                      <a:pt x="1460" y="3556"/>
                    </a:cubicBezTo>
                    <a:cubicBezTo>
                      <a:pt x="1581" y="4559"/>
                      <a:pt x="1" y="5805"/>
                      <a:pt x="2007" y="7143"/>
                    </a:cubicBezTo>
                    <a:cubicBezTo>
                      <a:pt x="4043" y="10851"/>
                      <a:pt x="3101" y="14194"/>
                      <a:pt x="2645" y="17477"/>
                    </a:cubicBezTo>
                    <a:cubicBezTo>
                      <a:pt x="3031" y="18327"/>
                      <a:pt x="4345" y="18664"/>
                      <a:pt x="5902" y="18664"/>
                    </a:cubicBezTo>
                    <a:cubicBezTo>
                      <a:pt x="8020" y="18664"/>
                      <a:pt x="10589" y="18040"/>
                      <a:pt x="11885" y="17234"/>
                    </a:cubicBezTo>
                    <a:cubicBezTo>
                      <a:pt x="12250" y="14985"/>
                      <a:pt x="10122" y="13739"/>
                      <a:pt x="10274" y="11672"/>
                    </a:cubicBezTo>
                    <a:cubicBezTo>
                      <a:pt x="11277" y="5349"/>
                      <a:pt x="11156" y="1672"/>
                      <a:pt x="10183" y="1368"/>
                    </a:cubicBezTo>
                    <a:cubicBezTo>
                      <a:pt x="8217" y="328"/>
                      <a:pt x="6611" y="1"/>
                      <a:pt x="535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41"/>
              <p:cNvSpPr/>
              <p:nvPr/>
            </p:nvSpPr>
            <p:spPr>
              <a:xfrm>
                <a:off x="4746275" y="2150025"/>
                <a:ext cx="222950" cy="236400"/>
              </a:xfrm>
              <a:custGeom>
                <a:avLst/>
                <a:gdLst/>
                <a:ahLst/>
                <a:cxnLst/>
                <a:rect l="l" t="t" r="r" b="b"/>
                <a:pathLst>
                  <a:path w="8918" h="9456" extrusionOk="0">
                    <a:moveTo>
                      <a:pt x="1167" y="0"/>
                    </a:moveTo>
                    <a:cubicBezTo>
                      <a:pt x="711" y="699"/>
                      <a:pt x="650" y="1915"/>
                      <a:pt x="954" y="3009"/>
                    </a:cubicBezTo>
                    <a:cubicBezTo>
                      <a:pt x="893" y="3526"/>
                      <a:pt x="893" y="4408"/>
                      <a:pt x="103" y="5167"/>
                    </a:cubicBezTo>
                    <a:cubicBezTo>
                      <a:pt x="0" y="5283"/>
                      <a:pt x="157" y="5328"/>
                      <a:pt x="388" y="5328"/>
                    </a:cubicBezTo>
                    <a:cubicBezTo>
                      <a:pt x="706" y="5328"/>
                      <a:pt x="1165" y="5243"/>
                      <a:pt x="1288" y="5137"/>
                    </a:cubicBezTo>
                    <a:cubicBezTo>
                      <a:pt x="1471" y="5715"/>
                      <a:pt x="1683" y="6231"/>
                      <a:pt x="2139" y="6474"/>
                    </a:cubicBezTo>
                    <a:cubicBezTo>
                      <a:pt x="2264" y="6548"/>
                      <a:pt x="2401" y="6581"/>
                      <a:pt x="2549" y="6581"/>
                    </a:cubicBezTo>
                    <a:cubicBezTo>
                      <a:pt x="3014" y="6581"/>
                      <a:pt x="3584" y="6259"/>
                      <a:pt x="4206" y="5867"/>
                    </a:cubicBezTo>
                    <a:cubicBezTo>
                      <a:pt x="4210" y="5865"/>
                      <a:pt x="4215" y="5863"/>
                      <a:pt x="4219" y="5863"/>
                    </a:cubicBezTo>
                    <a:cubicBezTo>
                      <a:pt x="4349" y="5863"/>
                      <a:pt x="4642" y="6683"/>
                      <a:pt x="4936" y="7417"/>
                    </a:cubicBezTo>
                    <a:cubicBezTo>
                      <a:pt x="4997" y="7538"/>
                      <a:pt x="4358" y="7630"/>
                      <a:pt x="4115" y="7903"/>
                    </a:cubicBezTo>
                    <a:cubicBezTo>
                      <a:pt x="3963" y="8055"/>
                      <a:pt x="4753" y="9453"/>
                      <a:pt x="5361" y="9453"/>
                    </a:cubicBezTo>
                    <a:cubicBezTo>
                      <a:pt x="5386" y="9455"/>
                      <a:pt x="5411" y="9456"/>
                      <a:pt x="5437" y="9456"/>
                    </a:cubicBezTo>
                    <a:cubicBezTo>
                      <a:pt x="6397" y="9456"/>
                      <a:pt x="8118" y="8376"/>
                      <a:pt x="8918" y="7873"/>
                    </a:cubicBezTo>
                    <a:cubicBezTo>
                      <a:pt x="8857" y="7690"/>
                      <a:pt x="7489" y="7478"/>
                      <a:pt x="7337" y="7326"/>
                    </a:cubicBezTo>
                    <a:cubicBezTo>
                      <a:pt x="6851" y="6930"/>
                      <a:pt x="6243" y="5502"/>
                      <a:pt x="6243" y="5259"/>
                    </a:cubicBezTo>
                    <a:cubicBezTo>
                      <a:pt x="6152" y="4225"/>
                      <a:pt x="2200" y="5259"/>
                      <a:pt x="116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41"/>
              <p:cNvSpPr/>
              <p:nvPr/>
            </p:nvSpPr>
            <p:spPr>
              <a:xfrm>
                <a:off x="4794425" y="2367650"/>
                <a:ext cx="245625" cy="245625"/>
              </a:xfrm>
              <a:custGeom>
                <a:avLst/>
                <a:gdLst/>
                <a:ahLst/>
                <a:cxnLst/>
                <a:rect l="l" t="t" r="r" b="b"/>
                <a:pathLst>
                  <a:path w="9825" h="9825" extrusionOk="0">
                    <a:moveTo>
                      <a:pt x="8234" y="0"/>
                    </a:moveTo>
                    <a:cubicBezTo>
                      <a:pt x="7743" y="0"/>
                      <a:pt x="7302" y="311"/>
                      <a:pt x="7204" y="870"/>
                    </a:cubicBezTo>
                    <a:cubicBezTo>
                      <a:pt x="6809" y="2876"/>
                      <a:pt x="7083" y="7800"/>
                      <a:pt x="7083" y="7800"/>
                    </a:cubicBezTo>
                    <a:cubicBezTo>
                      <a:pt x="7083" y="7800"/>
                      <a:pt x="396" y="6949"/>
                      <a:pt x="244" y="6949"/>
                    </a:cubicBezTo>
                    <a:cubicBezTo>
                      <a:pt x="92" y="6949"/>
                      <a:pt x="1" y="7800"/>
                      <a:pt x="244" y="7891"/>
                    </a:cubicBezTo>
                    <a:cubicBezTo>
                      <a:pt x="550" y="8030"/>
                      <a:pt x="6305" y="9825"/>
                      <a:pt x="8001" y="9825"/>
                    </a:cubicBezTo>
                    <a:cubicBezTo>
                      <a:pt x="8158" y="9825"/>
                      <a:pt x="8280" y="9809"/>
                      <a:pt x="8359" y="9776"/>
                    </a:cubicBezTo>
                    <a:cubicBezTo>
                      <a:pt x="9332" y="9350"/>
                      <a:pt x="9727" y="3423"/>
                      <a:pt x="9788" y="2329"/>
                    </a:cubicBezTo>
                    <a:cubicBezTo>
                      <a:pt x="9825" y="704"/>
                      <a:pt x="8973" y="0"/>
                      <a:pt x="823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41"/>
              <p:cNvSpPr/>
              <p:nvPr/>
            </p:nvSpPr>
            <p:spPr>
              <a:xfrm>
                <a:off x="4811150" y="2674350"/>
                <a:ext cx="261425" cy="19775"/>
              </a:xfrm>
              <a:custGeom>
                <a:avLst/>
                <a:gdLst/>
                <a:ahLst/>
                <a:cxnLst/>
                <a:rect l="l" t="t" r="r" b="b"/>
                <a:pathLst>
                  <a:path w="10457" h="791" extrusionOk="0">
                    <a:moveTo>
                      <a:pt x="335" y="0"/>
                    </a:moveTo>
                    <a:cubicBezTo>
                      <a:pt x="122" y="0"/>
                      <a:pt x="0" y="152"/>
                      <a:pt x="0" y="335"/>
                    </a:cubicBezTo>
                    <a:lnTo>
                      <a:pt x="0" y="456"/>
                    </a:lnTo>
                    <a:cubicBezTo>
                      <a:pt x="0" y="638"/>
                      <a:pt x="152" y="790"/>
                      <a:pt x="335" y="790"/>
                    </a:cubicBezTo>
                    <a:lnTo>
                      <a:pt x="10122" y="790"/>
                    </a:lnTo>
                    <a:cubicBezTo>
                      <a:pt x="10335" y="790"/>
                      <a:pt x="10456" y="638"/>
                      <a:pt x="10456" y="456"/>
                    </a:cubicBezTo>
                    <a:lnTo>
                      <a:pt x="10456" y="335"/>
                    </a:lnTo>
                    <a:cubicBezTo>
                      <a:pt x="10456" y="152"/>
                      <a:pt x="10335" y="0"/>
                      <a:pt x="1012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41"/>
              <p:cNvSpPr/>
              <p:nvPr/>
            </p:nvSpPr>
            <p:spPr>
              <a:xfrm>
                <a:off x="4802025" y="2593025"/>
                <a:ext cx="35750" cy="319950"/>
              </a:xfrm>
              <a:custGeom>
                <a:avLst/>
                <a:gdLst/>
                <a:ahLst/>
                <a:cxnLst/>
                <a:rect l="l" t="t" r="r" b="b"/>
                <a:pathLst>
                  <a:path w="1430" h="12798" extrusionOk="0">
                    <a:moveTo>
                      <a:pt x="609" y="1"/>
                    </a:moveTo>
                    <a:cubicBezTo>
                      <a:pt x="274" y="1"/>
                      <a:pt x="1" y="244"/>
                      <a:pt x="1" y="609"/>
                    </a:cubicBezTo>
                    <a:lnTo>
                      <a:pt x="1" y="12189"/>
                    </a:lnTo>
                    <a:cubicBezTo>
                      <a:pt x="1" y="12524"/>
                      <a:pt x="274" y="12797"/>
                      <a:pt x="609" y="12797"/>
                    </a:cubicBezTo>
                    <a:lnTo>
                      <a:pt x="821" y="12797"/>
                    </a:lnTo>
                    <a:cubicBezTo>
                      <a:pt x="1125" y="12797"/>
                      <a:pt x="1368" y="12524"/>
                      <a:pt x="1429" y="12220"/>
                    </a:cubicBezTo>
                    <a:lnTo>
                      <a:pt x="1429" y="609"/>
                    </a:lnTo>
                    <a:cubicBezTo>
                      <a:pt x="1429" y="244"/>
                      <a:pt x="1156" y="1"/>
                      <a:pt x="82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41"/>
              <p:cNvSpPr/>
              <p:nvPr/>
            </p:nvSpPr>
            <p:spPr>
              <a:xfrm>
                <a:off x="5046725" y="2593025"/>
                <a:ext cx="34975" cy="319950"/>
              </a:xfrm>
              <a:custGeom>
                <a:avLst/>
                <a:gdLst/>
                <a:ahLst/>
                <a:cxnLst/>
                <a:rect l="l" t="t" r="r" b="b"/>
                <a:pathLst>
                  <a:path w="1399" h="12798" extrusionOk="0">
                    <a:moveTo>
                      <a:pt x="608" y="1"/>
                    </a:moveTo>
                    <a:cubicBezTo>
                      <a:pt x="243" y="1"/>
                      <a:pt x="0" y="244"/>
                      <a:pt x="0" y="609"/>
                    </a:cubicBezTo>
                    <a:lnTo>
                      <a:pt x="0" y="12189"/>
                    </a:lnTo>
                    <a:cubicBezTo>
                      <a:pt x="0" y="12524"/>
                      <a:pt x="243" y="12797"/>
                      <a:pt x="608" y="12797"/>
                    </a:cubicBezTo>
                    <a:lnTo>
                      <a:pt x="790" y="12797"/>
                    </a:lnTo>
                    <a:cubicBezTo>
                      <a:pt x="1125" y="12797"/>
                      <a:pt x="1398" y="12524"/>
                      <a:pt x="1398" y="12220"/>
                    </a:cubicBezTo>
                    <a:lnTo>
                      <a:pt x="1398" y="609"/>
                    </a:lnTo>
                    <a:cubicBezTo>
                      <a:pt x="1398" y="244"/>
                      <a:pt x="1125" y="1"/>
                      <a:pt x="79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41"/>
              <p:cNvSpPr/>
              <p:nvPr/>
            </p:nvSpPr>
            <p:spPr>
              <a:xfrm>
                <a:off x="3744250" y="2716125"/>
                <a:ext cx="1941550" cy="1189250"/>
              </a:xfrm>
              <a:custGeom>
                <a:avLst/>
                <a:gdLst/>
                <a:ahLst/>
                <a:cxnLst/>
                <a:rect l="l" t="t" r="r" b="b"/>
                <a:pathLst>
                  <a:path w="77662" h="47570" extrusionOk="0">
                    <a:moveTo>
                      <a:pt x="3800" y="1"/>
                    </a:moveTo>
                    <a:cubicBezTo>
                      <a:pt x="1703" y="1"/>
                      <a:pt x="1" y="1703"/>
                      <a:pt x="1" y="3800"/>
                    </a:cubicBezTo>
                    <a:lnTo>
                      <a:pt x="1" y="43771"/>
                    </a:lnTo>
                    <a:cubicBezTo>
                      <a:pt x="1" y="45868"/>
                      <a:pt x="1703" y="47570"/>
                      <a:pt x="3800" y="47570"/>
                    </a:cubicBezTo>
                    <a:lnTo>
                      <a:pt x="73862" y="47570"/>
                    </a:lnTo>
                    <a:cubicBezTo>
                      <a:pt x="75960" y="47570"/>
                      <a:pt x="77662" y="45868"/>
                      <a:pt x="77631" y="43740"/>
                    </a:cubicBezTo>
                    <a:lnTo>
                      <a:pt x="77631" y="3800"/>
                    </a:lnTo>
                    <a:cubicBezTo>
                      <a:pt x="77631" y="1703"/>
                      <a:pt x="75899" y="1"/>
                      <a:pt x="738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41"/>
              <p:cNvSpPr/>
              <p:nvPr/>
            </p:nvSpPr>
            <p:spPr>
              <a:xfrm>
                <a:off x="3463850" y="3889400"/>
                <a:ext cx="2522875" cy="461275"/>
              </a:xfrm>
              <a:custGeom>
                <a:avLst/>
                <a:gdLst/>
                <a:ahLst/>
                <a:cxnLst/>
                <a:rect l="l" t="t" r="r" b="b"/>
                <a:pathLst>
                  <a:path w="100915" h="18451" extrusionOk="0">
                    <a:moveTo>
                      <a:pt x="13162" y="1"/>
                    </a:moveTo>
                    <a:cubicBezTo>
                      <a:pt x="12250" y="1"/>
                      <a:pt x="943" y="14499"/>
                      <a:pt x="943" y="14499"/>
                    </a:cubicBezTo>
                    <a:cubicBezTo>
                      <a:pt x="1" y="15715"/>
                      <a:pt x="1247" y="18451"/>
                      <a:pt x="3375" y="18451"/>
                    </a:cubicBezTo>
                    <a:lnTo>
                      <a:pt x="97541" y="18451"/>
                    </a:lnTo>
                    <a:cubicBezTo>
                      <a:pt x="99668" y="18451"/>
                      <a:pt x="100914" y="15715"/>
                      <a:pt x="99972" y="14499"/>
                    </a:cubicBezTo>
                    <a:cubicBezTo>
                      <a:pt x="99972" y="14499"/>
                      <a:pt x="88878" y="1"/>
                      <a:pt x="877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41"/>
              <p:cNvSpPr/>
              <p:nvPr/>
            </p:nvSpPr>
            <p:spPr>
              <a:xfrm>
                <a:off x="3479050" y="4263275"/>
                <a:ext cx="2487700" cy="75250"/>
              </a:xfrm>
              <a:custGeom>
                <a:avLst/>
                <a:gdLst/>
                <a:ahLst/>
                <a:cxnLst/>
                <a:rect l="l" t="t" r="r" b="b"/>
                <a:pathLst>
                  <a:path w="99508" h="3010" extrusionOk="0">
                    <a:moveTo>
                      <a:pt x="1794" y="0"/>
                    </a:moveTo>
                    <a:cubicBezTo>
                      <a:pt x="1" y="0"/>
                      <a:pt x="913" y="3009"/>
                      <a:pt x="3010" y="3009"/>
                    </a:cubicBezTo>
                    <a:lnTo>
                      <a:pt x="96477" y="3009"/>
                    </a:lnTo>
                    <a:cubicBezTo>
                      <a:pt x="96487" y="3010"/>
                      <a:pt x="96498" y="3010"/>
                      <a:pt x="96508" y="3010"/>
                    </a:cubicBezTo>
                    <a:cubicBezTo>
                      <a:pt x="98613" y="3010"/>
                      <a:pt x="99507" y="0"/>
                      <a:pt x="9772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41"/>
              <p:cNvSpPr/>
              <p:nvPr/>
            </p:nvSpPr>
            <p:spPr>
              <a:xfrm>
                <a:off x="3775425" y="3936525"/>
                <a:ext cx="131475" cy="55500"/>
              </a:xfrm>
              <a:custGeom>
                <a:avLst/>
                <a:gdLst/>
                <a:ahLst/>
                <a:cxnLst/>
                <a:rect l="l" t="t" r="r" b="b"/>
                <a:pathLst>
                  <a:path w="5259" h="2220" extrusionOk="0">
                    <a:moveTo>
                      <a:pt x="1824" y="0"/>
                    </a:moveTo>
                    <a:cubicBezTo>
                      <a:pt x="1185" y="730"/>
                      <a:pt x="578" y="1459"/>
                      <a:pt x="0" y="2219"/>
                    </a:cubicBezTo>
                    <a:lnTo>
                      <a:pt x="3830" y="2219"/>
                    </a:lnTo>
                    <a:cubicBezTo>
                      <a:pt x="4347" y="1459"/>
                      <a:pt x="4803" y="730"/>
                      <a:pt x="5258" y="0"/>
                    </a:cubicBezTo>
                    <a:close/>
                  </a:path>
                </a:pathLst>
              </a:custGeom>
              <a:solidFill>
                <a:srgbClr val="53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41"/>
              <p:cNvSpPr/>
              <p:nvPr/>
            </p:nvSpPr>
            <p:spPr>
              <a:xfrm>
                <a:off x="4185000" y="3936525"/>
                <a:ext cx="96525" cy="55500"/>
              </a:xfrm>
              <a:custGeom>
                <a:avLst/>
                <a:gdLst/>
                <a:ahLst/>
                <a:cxnLst/>
                <a:rect l="l" t="t" r="r" b="b"/>
                <a:pathLst>
                  <a:path w="3861" h="2220" extrusionOk="0">
                    <a:moveTo>
                      <a:pt x="791" y="0"/>
                    </a:moveTo>
                    <a:cubicBezTo>
                      <a:pt x="487" y="730"/>
                      <a:pt x="213" y="1459"/>
                      <a:pt x="0" y="2219"/>
                    </a:cubicBezTo>
                    <a:lnTo>
                      <a:pt x="3405" y="2219"/>
                    </a:lnTo>
                    <a:cubicBezTo>
                      <a:pt x="3526" y="1459"/>
                      <a:pt x="3678" y="730"/>
                      <a:pt x="3861" y="0"/>
                    </a:cubicBezTo>
                    <a:close/>
                  </a:path>
                </a:pathLst>
              </a:custGeom>
              <a:solidFill>
                <a:srgbClr val="53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41"/>
              <p:cNvSpPr/>
              <p:nvPr/>
            </p:nvSpPr>
            <p:spPr>
              <a:xfrm>
                <a:off x="4308100" y="3936525"/>
                <a:ext cx="101100" cy="55500"/>
              </a:xfrm>
              <a:custGeom>
                <a:avLst/>
                <a:gdLst/>
                <a:ahLst/>
                <a:cxnLst/>
                <a:rect l="l" t="t" r="r" b="b"/>
                <a:pathLst>
                  <a:path w="4044" h="2220" extrusionOk="0">
                    <a:moveTo>
                      <a:pt x="517" y="0"/>
                    </a:moveTo>
                    <a:cubicBezTo>
                      <a:pt x="304" y="730"/>
                      <a:pt x="152" y="1459"/>
                      <a:pt x="0" y="2219"/>
                    </a:cubicBezTo>
                    <a:lnTo>
                      <a:pt x="4013" y="2219"/>
                    </a:lnTo>
                    <a:cubicBezTo>
                      <a:pt x="4013" y="1459"/>
                      <a:pt x="4043" y="730"/>
                      <a:pt x="4013" y="0"/>
                    </a:cubicBezTo>
                    <a:close/>
                  </a:path>
                </a:pathLst>
              </a:custGeom>
              <a:solidFill>
                <a:srgbClr val="53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41"/>
              <p:cNvSpPr/>
              <p:nvPr/>
            </p:nvSpPr>
            <p:spPr>
              <a:xfrm>
                <a:off x="4586975" y="3936525"/>
                <a:ext cx="122375" cy="55500"/>
              </a:xfrm>
              <a:custGeom>
                <a:avLst/>
                <a:gdLst/>
                <a:ahLst/>
                <a:cxnLst/>
                <a:rect l="l" t="t" r="r" b="b"/>
                <a:pathLst>
                  <a:path w="4895" h="2220" extrusionOk="0">
                    <a:moveTo>
                      <a:pt x="1" y="0"/>
                    </a:moveTo>
                    <a:lnTo>
                      <a:pt x="1" y="2219"/>
                    </a:lnTo>
                    <a:lnTo>
                      <a:pt x="4894" y="2219"/>
                    </a:lnTo>
                    <a:lnTo>
                      <a:pt x="4894" y="0"/>
                    </a:lnTo>
                    <a:close/>
                  </a:path>
                </a:pathLst>
              </a:custGeom>
              <a:solidFill>
                <a:srgbClr val="53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41"/>
              <p:cNvSpPr/>
              <p:nvPr/>
            </p:nvSpPr>
            <p:spPr>
              <a:xfrm>
                <a:off x="4446400" y="3936525"/>
                <a:ext cx="103375" cy="55500"/>
              </a:xfrm>
              <a:custGeom>
                <a:avLst/>
                <a:gdLst/>
                <a:ahLst/>
                <a:cxnLst/>
                <a:rect l="l" t="t" r="r" b="b"/>
                <a:pathLst>
                  <a:path w="4135" h="2220" extrusionOk="0">
                    <a:moveTo>
                      <a:pt x="0" y="0"/>
                    </a:moveTo>
                    <a:lnTo>
                      <a:pt x="0" y="2219"/>
                    </a:lnTo>
                    <a:lnTo>
                      <a:pt x="4134" y="2219"/>
                    </a:lnTo>
                    <a:cubicBezTo>
                      <a:pt x="4134" y="1459"/>
                      <a:pt x="4104" y="730"/>
                      <a:pt x="4104" y="0"/>
                    </a:cubicBezTo>
                    <a:close/>
                  </a:path>
                </a:pathLst>
              </a:custGeom>
              <a:solidFill>
                <a:srgbClr val="53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41"/>
              <p:cNvSpPr/>
              <p:nvPr/>
            </p:nvSpPr>
            <p:spPr>
              <a:xfrm>
                <a:off x="4056575" y="3936525"/>
                <a:ext cx="108675" cy="55500"/>
              </a:xfrm>
              <a:custGeom>
                <a:avLst/>
                <a:gdLst/>
                <a:ahLst/>
                <a:cxnLst/>
                <a:rect l="l" t="t" r="r" b="b"/>
                <a:pathLst>
                  <a:path w="4347" h="2220" extrusionOk="0">
                    <a:moveTo>
                      <a:pt x="1095" y="0"/>
                    </a:moveTo>
                    <a:cubicBezTo>
                      <a:pt x="730" y="730"/>
                      <a:pt x="396" y="1459"/>
                      <a:pt x="0" y="2219"/>
                    </a:cubicBezTo>
                    <a:lnTo>
                      <a:pt x="3587" y="2219"/>
                    </a:lnTo>
                    <a:cubicBezTo>
                      <a:pt x="3800" y="1459"/>
                      <a:pt x="4043" y="730"/>
                      <a:pt x="4347" y="0"/>
                    </a:cubicBezTo>
                    <a:close/>
                  </a:path>
                </a:pathLst>
              </a:custGeom>
              <a:solidFill>
                <a:srgbClr val="53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41"/>
              <p:cNvSpPr/>
              <p:nvPr/>
            </p:nvSpPr>
            <p:spPr>
              <a:xfrm>
                <a:off x="3916750" y="3936525"/>
                <a:ext cx="124650" cy="55500"/>
              </a:xfrm>
              <a:custGeom>
                <a:avLst/>
                <a:gdLst/>
                <a:ahLst/>
                <a:cxnLst/>
                <a:rect l="l" t="t" r="r" b="b"/>
                <a:pathLst>
                  <a:path w="4986" h="2220" extrusionOk="0">
                    <a:moveTo>
                      <a:pt x="1368" y="0"/>
                    </a:moveTo>
                    <a:cubicBezTo>
                      <a:pt x="912" y="760"/>
                      <a:pt x="457" y="1490"/>
                      <a:pt x="1" y="2219"/>
                    </a:cubicBezTo>
                    <a:lnTo>
                      <a:pt x="3861" y="2219"/>
                    </a:lnTo>
                    <a:cubicBezTo>
                      <a:pt x="4226" y="1459"/>
                      <a:pt x="4621" y="730"/>
                      <a:pt x="4985" y="0"/>
                    </a:cubicBezTo>
                    <a:close/>
                  </a:path>
                </a:pathLst>
              </a:custGeom>
              <a:solidFill>
                <a:srgbClr val="53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41"/>
              <p:cNvSpPr/>
              <p:nvPr/>
            </p:nvSpPr>
            <p:spPr>
              <a:xfrm>
                <a:off x="3698675" y="4033775"/>
                <a:ext cx="143625" cy="54750"/>
              </a:xfrm>
              <a:custGeom>
                <a:avLst/>
                <a:gdLst/>
                <a:ahLst/>
                <a:cxnLst/>
                <a:rect l="l" t="t" r="r" b="b"/>
                <a:pathLst>
                  <a:path w="5745" h="2190" extrusionOk="0">
                    <a:moveTo>
                      <a:pt x="1733" y="1"/>
                    </a:moveTo>
                    <a:cubicBezTo>
                      <a:pt x="1185" y="730"/>
                      <a:pt x="547" y="1490"/>
                      <a:pt x="0" y="2189"/>
                    </a:cubicBezTo>
                    <a:lnTo>
                      <a:pt x="4134" y="2189"/>
                    </a:lnTo>
                    <a:cubicBezTo>
                      <a:pt x="4681" y="1429"/>
                      <a:pt x="5198" y="730"/>
                      <a:pt x="5745" y="1"/>
                    </a:cubicBezTo>
                    <a:close/>
                  </a:path>
                </a:pathLst>
              </a:custGeom>
              <a:solidFill>
                <a:srgbClr val="53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41"/>
              <p:cNvSpPr/>
              <p:nvPr/>
            </p:nvSpPr>
            <p:spPr>
              <a:xfrm>
                <a:off x="4005650" y="4033775"/>
                <a:ext cx="125425" cy="54750"/>
              </a:xfrm>
              <a:custGeom>
                <a:avLst/>
                <a:gdLst/>
                <a:ahLst/>
                <a:cxnLst/>
                <a:rect l="l" t="t" r="r" b="b"/>
                <a:pathLst>
                  <a:path w="5017" h="2190" extrusionOk="0">
                    <a:moveTo>
                      <a:pt x="1126" y="1"/>
                    </a:moveTo>
                    <a:cubicBezTo>
                      <a:pt x="761" y="730"/>
                      <a:pt x="366" y="1429"/>
                      <a:pt x="1" y="2189"/>
                    </a:cubicBezTo>
                    <a:lnTo>
                      <a:pt x="4317" y="2189"/>
                    </a:lnTo>
                    <a:cubicBezTo>
                      <a:pt x="4560" y="1429"/>
                      <a:pt x="4773" y="730"/>
                      <a:pt x="5016" y="1"/>
                    </a:cubicBezTo>
                    <a:close/>
                  </a:path>
                </a:pathLst>
              </a:custGeom>
              <a:solidFill>
                <a:srgbClr val="53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41"/>
              <p:cNvSpPr/>
              <p:nvPr/>
            </p:nvSpPr>
            <p:spPr>
              <a:xfrm>
                <a:off x="4152325" y="4033775"/>
                <a:ext cx="111725" cy="54750"/>
              </a:xfrm>
              <a:custGeom>
                <a:avLst/>
                <a:gdLst/>
                <a:ahLst/>
                <a:cxnLst/>
                <a:rect l="l" t="t" r="r" b="b"/>
                <a:pathLst>
                  <a:path w="4469" h="2190" extrusionOk="0">
                    <a:moveTo>
                      <a:pt x="730" y="1"/>
                    </a:moveTo>
                    <a:cubicBezTo>
                      <a:pt x="517" y="730"/>
                      <a:pt x="274" y="1429"/>
                      <a:pt x="0" y="2189"/>
                    </a:cubicBezTo>
                    <a:lnTo>
                      <a:pt x="4164" y="2189"/>
                    </a:lnTo>
                    <a:cubicBezTo>
                      <a:pt x="4256" y="1429"/>
                      <a:pt x="4347" y="730"/>
                      <a:pt x="4468" y="1"/>
                    </a:cubicBezTo>
                    <a:close/>
                  </a:path>
                </a:pathLst>
              </a:custGeom>
              <a:solidFill>
                <a:srgbClr val="53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41"/>
              <p:cNvSpPr/>
              <p:nvPr/>
            </p:nvSpPr>
            <p:spPr>
              <a:xfrm>
                <a:off x="4293650" y="4033775"/>
                <a:ext cx="113250" cy="54750"/>
              </a:xfrm>
              <a:custGeom>
                <a:avLst/>
                <a:gdLst/>
                <a:ahLst/>
                <a:cxnLst/>
                <a:rect l="l" t="t" r="r" b="b"/>
                <a:pathLst>
                  <a:path w="4530" h="2190" extrusionOk="0">
                    <a:moveTo>
                      <a:pt x="305" y="1"/>
                    </a:moveTo>
                    <a:cubicBezTo>
                      <a:pt x="214" y="730"/>
                      <a:pt x="122" y="1429"/>
                      <a:pt x="1" y="2189"/>
                    </a:cubicBezTo>
                    <a:lnTo>
                      <a:pt x="4439" y="2189"/>
                    </a:lnTo>
                    <a:cubicBezTo>
                      <a:pt x="4469" y="1429"/>
                      <a:pt x="4499" y="730"/>
                      <a:pt x="4530" y="1"/>
                    </a:cubicBezTo>
                    <a:close/>
                  </a:path>
                </a:pathLst>
              </a:custGeom>
              <a:solidFill>
                <a:srgbClr val="53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41"/>
              <p:cNvSpPr/>
              <p:nvPr/>
            </p:nvSpPr>
            <p:spPr>
              <a:xfrm>
                <a:off x="4442600" y="4033775"/>
                <a:ext cx="107175" cy="54750"/>
              </a:xfrm>
              <a:custGeom>
                <a:avLst/>
                <a:gdLst/>
                <a:ahLst/>
                <a:cxnLst/>
                <a:rect l="l" t="t" r="r" b="b"/>
                <a:pathLst>
                  <a:path w="4287" h="2190" extrusionOk="0">
                    <a:moveTo>
                      <a:pt x="92" y="1"/>
                    </a:moveTo>
                    <a:cubicBezTo>
                      <a:pt x="61" y="730"/>
                      <a:pt x="31" y="1429"/>
                      <a:pt x="0" y="2189"/>
                    </a:cubicBezTo>
                    <a:lnTo>
                      <a:pt x="4286" y="2189"/>
                    </a:lnTo>
                    <a:lnTo>
                      <a:pt x="4286" y="1"/>
                    </a:lnTo>
                    <a:close/>
                  </a:path>
                </a:pathLst>
              </a:custGeom>
              <a:solidFill>
                <a:srgbClr val="53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41"/>
              <p:cNvSpPr/>
              <p:nvPr/>
            </p:nvSpPr>
            <p:spPr>
              <a:xfrm>
                <a:off x="4587750" y="4033775"/>
                <a:ext cx="121600" cy="54750"/>
              </a:xfrm>
              <a:custGeom>
                <a:avLst/>
                <a:gdLst/>
                <a:ahLst/>
                <a:cxnLst/>
                <a:rect l="l" t="t" r="r" b="b"/>
                <a:pathLst>
                  <a:path w="4864" h="2190" extrusionOk="0">
                    <a:moveTo>
                      <a:pt x="0" y="1"/>
                    </a:moveTo>
                    <a:lnTo>
                      <a:pt x="0" y="2189"/>
                    </a:lnTo>
                    <a:lnTo>
                      <a:pt x="4863" y="2189"/>
                    </a:lnTo>
                    <a:lnTo>
                      <a:pt x="4863" y="1"/>
                    </a:lnTo>
                    <a:close/>
                  </a:path>
                </a:pathLst>
              </a:custGeom>
              <a:solidFill>
                <a:srgbClr val="53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41"/>
              <p:cNvSpPr/>
              <p:nvPr/>
            </p:nvSpPr>
            <p:spPr>
              <a:xfrm>
                <a:off x="3848350" y="4033775"/>
                <a:ext cx="142900" cy="54750"/>
              </a:xfrm>
              <a:custGeom>
                <a:avLst/>
                <a:gdLst/>
                <a:ahLst/>
                <a:cxnLst/>
                <a:rect l="l" t="t" r="r" b="b"/>
                <a:pathLst>
                  <a:path w="5716" h="2190" extrusionOk="0">
                    <a:moveTo>
                      <a:pt x="1612" y="1"/>
                    </a:moveTo>
                    <a:cubicBezTo>
                      <a:pt x="1065" y="730"/>
                      <a:pt x="579" y="1490"/>
                      <a:pt x="1" y="2189"/>
                    </a:cubicBezTo>
                    <a:lnTo>
                      <a:pt x="4530" y="2189"/>
                    </a:lnTo>
                    <a:cubicBezTo>
                      <a:pt x="4955" y="1429"/>
                      <a:pt x="5320" y="730"/>
                      <a:pt x="5715" y="1"/>
                    </a:cubicBezTo>
                    <a:close/>
                  </a:path>
                </a:pathLst>
              </a:custGeom>
              <a:solidFill>
                <a:srgbClr val="53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41"/>
              <p:cNvSpPr/>
              <p:nvPr/>
            </p:nvSpPr>
            <p:spPr>
              <a:xfrm>
                <a:off x="3602925" y="4135600"/>
                <a:ext cx="163400" cy="58550"/>
              </a:xfrm>
              <a:custGeom>
                <a:avLst/>
                <a:gdLst/>
                <a:ahLst/>
                <a:cxnLst/>
                <a:rect l="l" t="t" r="r" b="b"/>
                <a:pathLst>
                  <a:path w="6536" h="2342" extrusionOk="0">
                    <a:moveTo>
                      <a:pt x="2189" y="1"/>
                    </a:moveTo>
                    <a:cubicBezTo>
                      <a:pt x="1976" y="214"/>
                      <a:pt x="1763" y="487"/>
                      <a:pt x="1550" y="700"/>
                    </a:cubicBezTo>
                    <a:cubicBezTo>
                      <a:pt x="1064" y="1277"/>
                      <a:pt x="517" y="1825"/>
                      <a:pt x="0" y="2341"/>
                    </a:cubicBezTo>
                    <a:lnTo>
                      <a:pt x="4712" y="2341"/>
                    </a:lnTo>
                    <a:cubicBezTo>
                      <a:pt x="5319" y="1551"/>
                      <a:pt x="5927" y="791"/>
                      <a:pt x="6535" y="1"/>
                    </a:cubicBezTo>
                    <a:close/>
                  </a:path>
                </a:pathLst>
              </a:custGeom>
              <a:solidFill>
                <a:srgbClr val="53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41"/>
              <p:cNvSpPr/>
              <p:nvPr/>
            </p:nvSpPr>
            <p:spPr>
              <a:xfrm>
                <a:off x="3767825" y="4135600"/>
                <a:ext cx="167950" cy="58550"/>
              </a:xfrm>
              <a:custGeom>
                <a:avLst/>
                <a:gdLst/>
                <a:ahLst/>
                <a:cxnLst/>
                <a:rect l="l" t="t" r="r" b="b"/>
                <a:pathLst>
                  <a:path w="6718" h="2342" extrusionOk="0">
                    <a:moveTo>
                      <a:pt x="1793" y="1"/>
                    </a:moveTo>
                    <a:cubicBezTo>
                      <a:pt x="1185" y="791"/>
                      <a:pt x="578" y="1551"/>
                      <a:pt x="0" y="2341"/>
                    </a:cubicBezTo>
                    <a:lnTo>
                      <a:pt x="5410" y="2341"/>
                    </a:lnTo>
                    <a:cubicBezTo>
                      <a:pt x="5866" y="1581"/>
                      <a:pt x="6322" y="791"/>
                      <a:pt x="6717" y="1"/>
                    </a:cubicBezTo>
                    <a:close/>
                  </a:path>
                </a:pathLst>
              </a:custGeom>
              <a:solidFill>
                <a:srgbClr val="53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41"/>
              <p:cNvSpPr/>
              <p:nvPr/>
            </p:nvSpPr>
            <p:spPr>
              <a:xfrm>
                <a:off x="3947150" y="4135600"/>
                <a:ext cx="151250" cy="58550"/>
              </a:xfrm>
              <a:custGeom>
                <a:avLst/>
                <a:gdLst/>
                <a:ahLst/>
                <a:cxnLst/>
                <a:rect l="l" t="t" r="r" b="b"/>
                <a:pathLst>
                  <a:path w="6050" h="2342" extrusionOk="0">
                    <a:moveTo>
                      <a:pt x="1307" y="1"/>
                    </a:moveTo>
                    <a:cubicBezTo>
                      <a:pt x="882" y="791"/>
                      <a:pt x="426" y="1551"/>
                      <a:pt x="0" y="2341"/>
                    </a:cubicBezTo>
                    <a:lnTo>
                      <a:pt x="5289" y="2341"/>
                    </a:lnTo>
                    <a:cubicBezTo>
                      <a:pt x="5563" y="1581"/>
                      <a:pt x="5836" y="791"/>
                      <a:pt x="6049" y="1"/>
                    </a:cubicBezTo>
                    <a:close/>
                  </a:path>
                </a:pathLst>
              </a:custGeom>
              <a:solidFill>
                <a:srgbClr val="53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41"/>
              <p:cNvSpPr/>
              <p:nvPr/>
            </p:nvSpPr>
            <p:spPr>
              <a:xfrm>
                <a:off x="4119650" y="4135600"/>
                <a:ext cx="131475" cy="58550"/>
              </a:xfrm>
              <a:custGeom>
                <a:avLst/>
                <a:gdLst/>
                <a:ahLst/>
                <a:cxnLst/>
                <a:rect l="l" t="t" r="r" b="b"/>
                <a:pathLst>
                  <a:path w="5259" h="2342" extrusionOk="0">
                    <a:moveTo>
                      <a:pt x="760" y="1"/>
                    </a:moveTo>
                    <a:cubicBezTo>
                      <a:pt x="487" y="791"/>
                      <a:pt x="243" y="1551"/>
                      <a:pt x="0" y="2341"/>
                    </a:cubicBezTo>
                    <a:lnTo>
                      <a:pt x="5016" y="2341"/>
                    </a:lnTo>
                    <a:cubicBezTo>
                      <a:pt x="5076" y="1551"/>
                      <a:pt x="5198" y="791"/>
                      <a:pt x="5259" y="1"/>
                    </a:cubicBezTo>
                    <a:close/>
                  </a:path>
                </a:pathLst>
              </a:custGeom>
              <a:solidFill>
                <a:srgbClr val="53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41"/>
              <p:cNvSpPr/>
              <p:nvPr/>
            </p:nvSpPr>
            <p:spPr>
              <a:xfrm>
                <a:off x="4283025" y="4135600"/>
                <a:ext cx="118575" cy="58550"/>
              </a:xfrm>
              <a:custGeom>
                <a:avLst/>
                <a:gdLst/>
                <a:ahLst/>
                <a:cxnLst/>
                <a:rect l="l" t="t" r="r" b="b"/>
                <a:pathLst>
                  <a:path w="4743" h="2342" extrusionOk="0">
                    <a:moveTo>
                      <a:pt x="243" y="1"/>
                    </a:moveTo>
                    <a:cubicBezTo>
                      <a:pt x="183" y="791"/>
                      <a:pt x="61" y="1551"/>
                      <a:pt x="0" y="2341"/>
                    </a:cubicBezTo>
                    <a:lnTo>
                      <a:pt x="4620" y="2341"/>
                    </a:lnTo>
                    <a:cubicBezTo>
                      <a:pt x="4651" y="1551"/>
                      <a:pt x="4712" y="791"/>
                      <a:pt x="4742" y="1"/>
                    </a:cubicBezTo>
                    <a:close/>
                  </a:path>
                </a:pathLst>
              </a:custGeom>
              <a:solidFill>
                <a:srgbClr val="53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41"/>
              <p:cNvSpPr/>
              <p:nvPr/>
            </p:nvSpPr>
            <p:spPr>
              <a:xfrm>
                <a:off x="4435750" y="4135600"/>
                <a:ext cx="114775" cy="58550"/>
              </a:xfrm>
              <a:custGeom>
                <a:avLst/>
                <a:gdLst/>
                <a:ahLst/>
                <a:cxnLst/>
                <a:rect l="l" t="t" r="r" b="b"/>
                <a:pathLst>
                  <a:path w="4591" h="2342" extrusionOk="0">
                    <a:moveTo>
                      <a:pt x="153" y="1"/>
                    </a:moveTo>
                    <a:cubicBezTo>
                      <a:pt x="122" y="791"/>
                      <a:pt x="31" y="1551"/>
                      <a:pt x="1" y="2341"/>
                    </a:cubicBezTo>
                    <a:lnTo>
                      <a:pt x="4591" y="2341"/>
                    </a:lnTo>
                    <a:lnTo>
                      <a:pt x="4591" y="1"/>
                    </a:lnTo>
                    <a:close/>
                  </a:path>
                </a:pathLst>
              </a:custGeom>
              <a:solidFill>
                <a:srgbClr val="53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41"/>
              <p:cNvSpPr/>
              <p:nvPr/>
            </p:nvSpPr>
            <p:spPr>
              <a:xfrm>
                <a:off x="5548250" y="3936525"/>
                <a:ext cx="130725" cy="55500"/>
              </a:xfrm>
              <a:custGeom>
                <a:avLst/>
                <a:gdLst/>
                <a:ahLst/>
                <a:cxnLst/>
                <a:rect l="l" t="t" r="r" b="b"/>
                <a:pathLst>
                  <a:path w="5229" h="2220" extrusionOk="0">
                    <a:moveTo>
                      <a:pt x="0" y="0"/>
                    </a:moveTo>
                    <a:cubicBezTo>
                      <a:pt x="456" y="730"/>
                      <a:pt x="912" y="1459"/>
                      <a:pt x="1398" y="2219"/>
                    </a:cubicBezTo>
                    <a:lnTo>
                      <a:pt x="5228" y="2219"/>
                    </a:lnTo>
                    <a:cubicBezTo>
                      <a:pt x="4651" y="1459"/>
                      <a:pt x="4043" y="730"/>
                      <a:pt x="3404" y="0"/>
                    </a:cubicBezTo>
                    <a:close/>
                  </a:path>
                </a:pathLst>
              </a:custGeom>
              <a:solidFill>
                <a:srgbClr val="53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41"/>
              <p:cNvSpPr/>
              <p:nvPr/>
            </p:nvSpPr>
            <p:spPr>
              <a:xfrm>
                <a:off x="5172850" y="3936525"/>
                <a:ext cx="96525" cy="55500"/>
              </a:xfrm>
              <a:custGeom>
                <a:avLst/>
                <a:gdLst/>
                <a:ahLst/>
                <a:cxnLst/>
                <a:rect l="l" t="t" r="r" b="b"/>
                <a:pathLst>
                  <a:path w="3861" h="2220" extrusionOk="0">
                    <a:moveTo>
                      <a:pt x="1" y="0"/>
                    </a:moveTo>
                    <a:cubicBezTo>
                      <a:pt x="183" y="730"/>
                      <a:pt x="335" y="1459"/>
                      <a:pt x="457" y="2219"/>
                    </a:cubicBezTo>
                    <a:lnTo>
                      <a:pt x="3861" y="2219"/>
                    </a:lnTo>
                    <a:cubicBezTo>
                      <a:pt x="3648" y="1459"/>
                      <a:pt x="3375" y="730"/>
                      <a:pt x="3071" y="0"/>
                    </a:cubicBezTo>
                    <a:close/>
                  </a:path>
                </a:pathLst>
              </a:custGeom>
              <a:solidFill>
                <a:srgbClr val="53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41"/>
              <p:cNvSpPr/>
              <p:nvPr/>
            </p:nvSpPr>
            <p:spPr>
              <a:xfrm>
                <a:off x="5045950" y="3936525"/>
                <a:ext cx="100325" cy="55500"/>
              </a:xfrm>
              <a:custGeom>
                <a:avLst/>
                <a:gdLst/>
                <a:ahLst/>
                <a:cxnLst/>
                <a:rect l="l" t="t" r="r" b="b"/>
                <a:pathLst>
                  <a:path w="4013" h="2220" extrusionOk="0">
                    <a:moveTo>
                      <a:pt x="31" y="0"/>
                    </a:moveTo>
                    <a:lnTo>
                      <a:pt x="1" y="2219"/>
                    </a:lnTo>
                    <a:lnTo>
                      <a:pt x="4013" y="2219"/>
                    </a:lnTo>
                    <a:cubicBezTo>
                      <a:pt x="3861" y="1459"/>
                      <a:pt x="3709" y="730"/>
                      <a:pt x="3527" y="0"/>
                    </a:cubicBezTo>
                    <a:close/>
                  </a:path>
                </a:pathLst>
              </a:custGeom>
              <a:solidFill>
                <a:srgbClr val="53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41"/>
              <p:cNvSpPr/>
              <p:nvPr/>
            </p:nvSpPr>
            <p:spPr>
              <a:xfrm>
                <a:off x="4745025" y="3936525"/>
                <a:ext cx="123150" cy="55500"/>
              </a:xfrm>
              <a:custGeom>
                <a:avLst/>
                <a:gdLst/>
                <a:ahLst/>
                <a:cxnLst/>
                <a:rect l="l" t="t" r="r" b="b"/>
                <a:pathLst>
                  <a:path w="4926" h="2220" extrusionOk="0">
                    <a:moveTo>
                      <a:pt x="1" y="0"/>
                    </a:moveTo>
                    <a:lnTo>
                      <a:pt x="1" y="2219"/>
                    </a:lnTo>
                    <a:lnTo>
                      <a:pt x="4925" y="2219"/>
                    </a:lnTo>
                    <a:lnTo>
                      <a:pt x="4925" y="0"/>
                    </a:lnTo>
                    <a:close/>
                  </a:path>
                </a:pathLst>
              </a:custGeom>
              <a:solidFill>
                <a:srgbClr val="53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41"/>
              <p:cNvSpPr/>
              <p:nvPr/>
            </p:nvSpPr>
            <p:spPr>
              <a:xfrm>
                <a:off x="4904625" y="3936525"/>
                <a:ext cx="104125" cy="55500"/>
              </a:xfrm>
              <a:custGeom>
                <a:avLst/>
                <a:gdLst/>
                <a:ahLst/>
                <a:cxnLst/>
                <a:rect l="l" t="t" r="r" b="b"/>
                <a:pathLst>
                  <a:path w="4165" h="2220" extrusionOk="0">
                    <a:moveTo>
                      <a:pt x="61" y="0"/>
                    </a:moveTo>
                    <a:cubicBezTo>
                      <a:pt x="61" y="730"/>
                      <a:pt x="61" y="1459"/>
                      <a:pt x="0" y="2219"/>
                    </a:cubicBezTo>
                    <a:lnTo>
                      <a:pt x="4164" y="2219"/>
                    </a:lnTo>
                    <a:lnTo>
                      <a:pt x="4164" y="0"/>
                    </a:lnTo>
                    <a:close/>
                  </a:path>
                </a:pathLst>
              </a:custGeom>
              <a:solidFill>
                <a:srgbClr val="53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41"/>
              <p:cNvSpPr/>
              <p:nvPr/>
            </p:nvSpPr>
            <p:spPr>
              <a:xfrm>
                <a:off x="5290650" y="3936525"/>
                <a:ext cx="107925" cy="55500"/>
              </a:xfrm>
              <a:custGeom>
                <a:avLst/>
                <a:gdLst/>
                <a:ahLst/>
                <a:cxnLst/>
                <a:rect l="l" t="t" r="r" b="b"/>
                <a:pathLst>
                  <a:path w="4317" h="2220" extrusionOk="0">
                    <a:moveTo>
                      <a:pt x="0" y="0"/>
                    </a:moveTo>
                    <a:cubicBezTo>
                      <a:pt x="274" y="730"/>
                      <a:pt x="517" y="1459"/>
                      <a:pt x="760" y="2219"/>
                    </a:cubicBezTo>
                    <a:lnTo>
                      <a:pt x="4316" y="2219"/>
                    </a:lnTo>
                    <a:cubicBezTo>
                      <a:pt x="3951" y="1459"/>
                      <a:pt x="3617" y="730"/>
                      <a:pt x="3222" y="0"/>
                    </a:cubicBezTo>
                    <a:close/>
                  </a:path>
                </a:pathLst>
              </a:custGeom>
              <a:solidFill>
                <a:srgbClr val="53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41"/>
              <p:cNvSpPr/>
              <p:nvPr/>
            </p:nvSpPr>
            <p:spPr>
              <a:xfrm>
                <a:off x="5413750" y="3936525"/>
                <a:ext cx="124650" cy="55500"/>
              </a:xfrm>
              <a:custGeom>
                <a:avLst/>
                <a:gdLst/>
                <a:ahLst/>
                <a:cxnLst/>
                <a:rect l="l" t="t" r="r" b="b"/>
                <a:pathLst>
                  <a:path w="4986" h="2220" extrusionOk="0">
                    <a:moveTo>
                      <a:pt x="0" y="0"/>
                    </a:moveTo>
                    <a:cubicBezTo>
                      <a:pt x="334" y="730"/>
                      <a:pt x="730" y="1459"/>
                      <a:pt x="1155" y="2219"/>
                    </a:cubicBezTo>
                    <a:lnTo>
                      <a:pt x="4985" y="2219"/>
                    </a:lnTo>
                    <a:cubicBezTo>
                      <a:pt x="4529" y="1490"/>
                      <a:pt x="4073" y="760"/>
                      <a:pt x="3617" y="0"/>
                    </a:cubicBezTo>
                    <a:close/>
                  </a:path>
                </a:pathLst>
              </a:custGeom>
              <a:solidFill>
                <a:srgbClr val="53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41"/>
              <p:cNvSpPr/>
              <p:nvPr/>
            </p:nvSpPr>
            <p:spPr>
              <a:xfrm>
                <a:off x="5612075" y="4033775"/>
                <a:ext cx="143650" cy="54750"/>
              </a:xfrm>
              <a:custGeom>
                <a:avLst/>
                <a:gdLst/>
                <a:ahLst/>
                <a:cxnLst/>
                <a:rect l="l" t="t" r="r" b="b"/>
                <a:pathLst>
                  <a:path w="5746" h="2190" extrusionOk="0">
                    <a:moveTo>
                      <a:pt x="0" y="1"/>
                    </a:moveTo>
                    <a:cubicBezTo>
                      <a:pt x="548" y="730"/>
                      <a:pt x="1095" y="1429"/>
                      <a:pt x="1611" y="2189"/>
                    </a:cubicBezTo>
                    <a:lnTo>
                      <a:pt x="5745" y="2189"/>
                    </a:lnTo>
                    <a:cubicBezTo>
                      <a:pt x="5198" y="1490"/>
                      <a:pt x="4560" y="730"/>
                      <a:pt x="4013" y="1"/>
                    </a:cubicBezTo>
                    <a:close/>
                  </a:path>
                </a:pathLst>
              </a:custGeom>
              <a:solidFill>
                <a:srgbClr val="53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41"/>
              <p:cNvSpPr/>
              <p:nvPr/>
            </p:nvSpPr>
            <p:spPr>
              <a:xfrm>
                <a:off x="5324075" y="4033775"/>
                <a:ext cx="125400" cy="54750"/>
              </a:xfrm>
              <a:custGeom>
                <a:avLst/>
                <a:gdLst/>
                <a:ahLst/>
                <a:cxnLst/>
                <a:rect l="l" t="t" r="r" b="b"/>
                <a:pathLst>
                  <a:path w="5016" h="2190" extrusionOk="0">
                    <a:moveTo>
                      <a:pt x="0" y="1"/>
                    </a:moveTo>
                    <a:cubicBezTo>
                      <a:pt x="213" y="730"/>
                      <a:pt x="456" y="1429"/>
                      <a:pt x="669" y="2189"/>
                    </a:cubicBezTo>
                    <a:lnTo>
                      <a:pt x="5016" y="2189"/>
                    </a:lnTo>
                    <a:cubicBezTo>
                      <a:pt x="4621" y="1429"/>
                      <a:pt x="4256" y="730"/>
                      <a:pt x="3861" y="1"/>
                    </a:cubicBezTo>
                    <a:close/>
                  </a:path>
                </a:pathLst>
              </a:custGeom>
              <a:solidFill>
                <a:srgbClr val="53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41"/>
              <p:cNvSpPr/>
              <p:nvPr/>
            </p:nvSpPr>
            <p:spPr>
              <a:xfrm>
                <a:off x="5191100" y="4033775"/>
                <a:ext cx="110950" cy="54750"/>
              </a:xfrm>
              <a:custGeom>
                <a:avLst/>
                <a:gdLst/>
                <a:ahLst/>
                <a:cxnLst/>
                <a:rect l="l" t="t" r="r" b="b"/>
                <a:pathLst>
                  <a:path w="4438" h="2190" extrusionOk="0">
                    <a:moveTo>
                      <a:pt x="0" y="1"/>
                    </a:moveTo>
                    <a:cubicBezTo>
                      <a:pt x="91" y="730"/>
                      <a:pt x="183" y="1429"/>
                      <a:pt x="274" y="2189"/>
                    </a:cubicBezTo>
                    <a:lnTo>
                      <a:pt x="4438" y="2189"/>
                    </a:lnTo>
                    <a:cubicBezTo>
                      <a:pt x="4164" y="1429"/>
                      <a:pt x="3921" y="730"/>
                      <a:pt x="3708" y="1"/>
                    </a:cubicBezTo>
                    <a:close/>
                  </a:path>
                </a:pathLst>
              </a:custGeom>
              <a:solidFill>
                <a:srgbClr val="53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41"/>
              <p:cNvSpPr/>
              <p:nvPr/>
            </p:nvSpPr>
            <p:spPr>
              <a:xfrm>
                <a:off x="5047475" y="4033775"/>
                <a:ext cx="112475" cy="54750"/>
              </a:xfrm>
              <a:custGeom>
                <a:avLst/>
                <a:gdLst/>
                <a:ahLst/>
                <a:cxnLst/>
                <a:rect l="l" t="t" r="r" b="b"/>
                <a:pathLst>
                  <a:path w="4499" h="2190" extrusionOk="0">
                    <a:moveTo>
                      <a:pt x="0" y="1"/>
                    </a:moveTo>
                    <a:cubicBezTo>
                      <a:pt x="31" y="730"/>
                      <a:pt x="61" y="1429"/>
                      <a:pt x="92" y="2189"/>
                    </a:cubicBezTo>
                    <a:lnTo>
                      <a:pt x="4499" y="2189"/>
                    </a:lnTo>
                    <a:cubicBezTo>
                      <a:pt x="4408" y="1429"/>
                      <a:pt x="4317" y="730"/>
                      <a:pt x="4225" y="1"/>
                    </a:cubicBezTo>
                    <a:close/>
                  </a:path>
                </a:pathLst>
              </a:custGeom>
              <a:solidFill>
                <a:srgbClr val="53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41"/>
              <p:cNvSpPr/>
              <p:nvPr/>
            </p:nvSpPr>
            <p:spPr>
              <a:xfrm>
                <a:off x="4904625" y="4033775"/>
                <a:ext cx="107925" cy="54750"/>
              </a:xfrm>
              <a:custGeom>
                <a:avLst/>
                <a:gdLst/>
                <a:ahLst/>
                <a:cxnLst/>
                <a:rect l="l" t="t" r="r" b="b"/>
                <a:pathLst>
                  <a:path w="4317" h="2190" extrusionOk="0">
                    <a:moveTo>
                      <a:pt x="0" y="1"/>
                    </a:moveTo>
                    <a:lnTo>
                      <a:pt x="0" y="2189"/>
                    </a:lnTo>
                    <a:lnTo>
                      <a:pt x="4316" y="2189"/>
                    </a:lnTo>
                    <a:cubicBezTo>
                      <a:pt x="4255" y="1429"/>
                      <a:pt x="4225" y="730"/>
                      <a:pt x="4195" y="1"/>
                    </a:cubicBezTo>
                    <a:close/>
                  </a:path>
                </a:pathLst>
              </a:custGeom>
              <a:solidFill>
                <a:srgbClr val="53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41"/>
              <p:cNvSpPr/>
              <p:nvPr/>
            </p:nvSpPr>
            <p:spPr>
              <a:xfrm>
                <a:off x="4745025" y="4033775"/>
                <a:ext cx="121625" cy="54750"/>
              </a:xfrm>
              <a:custGeom>
                <a:avLst/>
                <a:gdLst/>
                <a:ahLst/>
                <a:cxnLst/>
                <a:rect l="l" t="t" r="r" b="b"/>
                <a:pathLst>
                  <a:path w="4865" h="2190" extrusionOk="0">
                    <a:moveTo>
                      <a:pt x="1" y="1"/>
                    </a:moveTo>
                    <a:lnTo>
                      <a:pt x="1" y="2189"/>
                    </a:lnTo>
                    <a:lnTo>
                      <a:pt x="4864" y="2189"/>
                    </a:lnTo>
                    <a:lnTo>
                      <a:pt x="4864" y="1"/>
                    </a:lnTo>
                    <a:close/>
                  </a:path>
                </a:pathLst>
              </a:custGeom>
              <a:solidFill>
                <a:srgbClr val="53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41"/>
              <p:cNvSpPr/>
              <p:nvPr/>
            </p:nvSpPr>
            <p:spPr>
              <a:xfrm>
                <a:off x="5463125" y="4033775"/>
                <a:ext cx="142900" cy="54750"/>
              </a:xfrm>
              <a:custGeom>
                <a:avLst/>
                <a:gdLst/>
                <a:ahLst/>
                <a:cxnLst/>
                <a:rect l="l" t="t" r="r" b="b"/>
                <a:pathLst>
                  <a:path w="5716" h="2190" extrusionOk="0">
                    <a:moveTo>
                      <a:pt x="1" y="1"/>
                    </a:moveTo>
                    <a:cubicBezTo>
                      <a:pt x="396" y="730"/>
                      <a:pt x="761" y="1429"/>
                      <a:pt x="1186" y="2189"/>
                    </a:cubicBezTo>
                    <a:lnTo>
                      <a:pt x="5715" y="2189"/>
                    </a:lnTo>
                    <a:cubicBezTo>
                      <a:pt x="5138" y="1490"/>
                      <a:pt x="4651" y="730"/>
                      <a:pt x="4104" y="1"/>
                    </a:cubicBezTo>
                    <a:close/>
                  </a:path>
                </a:pathLst>
              </a:custGeom>
              <a:solidFill>
                <a:srgbClr val="53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41"/>
              <p:cNvSpPr/>
              <p:nvPr/>
            </p:nvSpPr>
            <p:spPr>
              <a:xfrm>
                <a:off x="5688050" y="4135600"/>
                <a:ext cx="164175" cy="58550"/>
              </a:xfrm>
              <a:custGeom>
                <a:avLst/>
                <a:gdLst/>
                <a:ahLst/>
                <a:cxnLst/>
                <a:rect l="l" t="t" r="r" b="b"/>
                <a:pathLst>
                  <a:path w="6567" h="2342" extrusionOk="0">
                    <a:moveTo>
                      <a:pt x="1" y="1"/>
                    </a:moveTo>
                    <a:cubicBezTo>
                      <a:pt x="639" y="791"/>
                      <a:pt x="1247" y="1551"/>
                      <a:pt x="1855" y="2341"/>
                    </a:cubicBezTo>
                    <a:lnTo>
                      <a:pt x="6566" y="2341"/>
                    </a:lnTo>
                    <a:cubicBezTo>
                      <a:pt x="6019" y="1825"/>
                      <a:pt x="5472" y="1277"/>
                      <a:pt x="4986" y="700"/>
                    </a:cubicBezTo>
                    <a:cubicBezTo>
                      <a:pt x="4773" y="487"/>
                      <a:pt x="4560" y="214"/>
                      <a:pt x="4348" y="1"/>
                    </a:cubicBezTo>
                    <a:close/>
                  </a:path>
                </a:pathLst>
              </a:custGeom>
              <a:solidFill>
                <a:srgbClr val="53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41"/>
              <p:cNvSpPr/>
              <p:nvPr/>
            </p:nvSpPr>
            <p:spPr>
              <a:xfrm>
                <a:off x="5518600" y="4135600"/>
                <a:ext cx="167975" cy="58550"/>
              </a:xfrm>
              <a:custGeom>
                <a:avLst/>
                <a:gdLst/>
                <a:ahLst/>
                <a:cxnLst/>
                <a:rect l="l" t="t" r="r" b="b"/>
                <a:pathLst>
                  <a:path w="6719" h="2342" extrusionOk="0">
                    <a:moveTo>
                      <a:pt x="1" y="1"/>
                    </a:moveTo>
                    <a:cubicBezTo>
                      <a:pt x="426" y="791"/>
                      <a:pt x="882" y="1581"/>
                      <a:pt x="1338" y="2341"/>
                    </a:cubicBezTo>
                    <a:lnTo>
                      <a:pt x="6718" y="2341"/>
                    </a:lnTo>
                    <a:cubicBezTo>
                      <a:pt x="6141" y="1551"/>
                      <a:pt x="5533" y="791"/>
                      <a:pt x="4925" y="1"/>
                    </a:cubicBezTo>
                    <a:close/>
                  </a:path>
                </a:pathLst>
              </a:custGeom>
              <a:solidFill>
                <a:srgbClr val="53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41"/>
              <p:cNvSpPr/>
              <p:nvPr/>
            </p:nvSpPr>
            <p:spPr>
              <a:xfrm>
                <a:off x="5356000" y="4135600"/>
                <a:ext cx="151225" cy="58550"/>
              </a:xfrm>
              <a:custGeom>
                <a:avLst/>
                <a:gdLst/>
                <a:ahLst/>
                <a:cxnLst/>
                <a:rect l="l" t="t" r="r" b="b"/>
                <a:pathLst>
                  <a:path w="6049" h="2342" extrusionOk="0">
                    <a:moveTo>
                      <a:pt x="0" y="1"/>
                    </a:moveTo>
                    <a:cubicBezTo>
                      <a:pt x="274" y="791"/>
                      <a:pt x="547" y="1581"/>
                      <a:pt x="760" y="2341"/>
                    </a:cubicBezTo>
                    <a:lnTo>
                      <a:pt x="6049" y="2341"/>
                    </a:lnTo>
                    <a:cubicBezTo>
                      <a:pt x="5623" y="1551"/>
                      <a:pt x="5167" y="791"/>
                      <a:pt x="4742" y="1"/>
                    </a:cubicBezTo>
                    <a:close/>
                  </a:path>
                </a:pathLst>
              </a:custGeom>
              <a:solidFill>
                <a:srgbClr val="53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41"/>
              <p:cNvSpPr/>
              <p:nvPr/>
            </p:nvSpPr>
            <p:spPr>
              <a:xfrm>
                <a:off x="5203250" y="4135600"/>
                <a:ext cx="132250" cy="58550"/>
              </a:xfrm>
              <a:custGeom>
                <a:avLst/>
                <a:gdLst/>
                <a:ahLst/>
                <a:cxnLst/>
                <a:rect l="l" t="t" r="r" b="b"/>
                <a:pathLst>
                  <a:path w="5290" h="2342" extrusionOk="0">
                    <a:moveTo>
                      <a:pt x="1" y="1"/>
                    </a:moveTo>
                    <a:cubicBezTo>
                      <a:pt x="122" y="791"/>
                      <a:pt x="183" y="1551"/>
                      <a:pt x="274" y="2341"/>
                    </a:cubicBezTo>
                    <a:lnTo>
                      <a:pt x="5289" y="2341"/>
                    </a:lnTo>
                    <a:cubicBezTo>
                      <a:pt x="5016" y="1551"/>
                      <a:pt x="4773" y="791"/>
                      <a:pt x="4529" y="1"/>
                    </a:cubicBezTo>
                    <a:close/>
                  </a:path>
                </a:pathLst>
              </a:custGeom>
              <a:solidFill>
                <a:srgbClr val="53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41"/>
              <p:cNvSpPr/>
              <p:nvPr/>
            </p:nvSpPr>
            <p:spPr>
              <a:xfrm>
                <a:off x="5052800" y="4135600"/>
                <a:ext cx="119325" cy="58550"/>
              </a:xfrm>
              <a:custGeom>
                <a:avLst/>
                <a:gdLst/>
                <a:ahLst/>
                <a:cxnLst/>
                <a:rect l="l" t="t" r="r" b="b"/>
                <a:pathLst>
                  <a:path w="4773" h="2342" extrusionOk="0">
                    <a:moveTo>
                      <a:pt x="0" y="1"/>
                    </a:moveTo>
                    <a:cubicBezTo>
                      <a:pt x="61" y="791"/>
                      <a:pt x="122" y="1551"/>
                      <a:pt x="122" y="2341"/>
                    </a:cubicBezTo>
                    <a:lnTo>
                      <a:pt x="4772" y="2341"/>
                    </a:lnTo>
                    <a:cubicBezTo>
                      <a:pt x="4681" y="1551"/>
                      <a:pt x="4560" y="791"/>
                      <a:pt x="4499" y="1"/>
                    </a:cubicBezTo>
                    <a:close/>
                  </a:path>
                </a:pathLst>
              </a:custGeom>
              <a:solidFill>
                <a:srgbClr val="53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41"/>
              <p:cNvSpPr/>
              <p:nvPr/>
            </p:nvSpPr>
            <p:spPr>
              <a:xfrm>
                <a:off x="4903850" y="4135600"/>
                <a:ext cx="116300" cy="58550"/>
              </a:xfrm>
              <a:custGeom>
                <a:avLst/>
                <a:gdLst/>
                <a:ahLst/>
                <a:cxnLst/>
                <a:rect l="l" t="t" r="r" b="b"/>
                <a:pathLst>
                  <a:path w="4652" h="2342" extrusionOk="0">
                    <a:moveTo>
                      <a:pt x="31" y="1"/>
                    </a:moveTo>
                    <a:cubicBezTo>
                      <a:pt x="1" y="791"/>
                      <a:pt x="1" y="1551"/>
                      <a:pt x="31" y="2341"/>
                    </a:cubicBezTo>
                    <a:lnTo>
                      <a:pt x="4651" y="2341"/>
                    </a:lnTo>
                    <a:cubicBezTo>
                      <a:pt x="4590" y="1551"/>
                      <a:pt x="4530" y="791"/>
                      <a:pt x="4499" y="1"/>
                    </a:cubicBezTo>
                    <a:close/>
                  </a:path>
                </a:pathLst>
              </a:custGeom>
              <a:solidFill>
                <a:srgbClr val="53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41"/>
              <p:cNvSpPr/>
              <p:nvPr/>
            </p:nvSpPr>
            <p:spPr>
              <a:xfrm>
                <a:off x="4580900" y="4135600"/>
                <a:ext cx="288775" cy="58550"/>
              </a:xfrm>
              <a:custGeom>
                <a:avLst/>
                <a:gdLst/>
                <a:ahLst/>
                <a:cxnLst/>
                <a:rect l="l" t="t" r="r" b="b"/>
                <a:pathLst>
                  <a:path w="11551" h="2342" extrusionOk="0">
                    <a:moveTo>
                      <a:pt x="0" y="1"/>
                    </a:moveTo>
                    <a:lnTo>
                      <a:pt x="0" y="2341"/>
                    </a:lnTo>
                    <a:lnTo>
                      <a:pt x="11551" y="2341"/>
                    </a:lnTo>
                    <a:lnTo>
                      <a:pt x="11551" y="1"/>
                    </a:lnTo>
                    <a:close/>
                  </a:path>
                </a:pathLst>
              </a:custGeom>
              <a:solidFill>
                <a:srgbClr val="53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41"/>
              <p:cNvSpPr/>
              <p:nvPr/>
            </p:nvSpPr>
            <p:spPr>
              <a:xfrm>
                <a:off x="3832400" y="2798200"/>
                <a:ext cx="1763750" cy="1006875"/>
              </a:xfrm>
              <a:custGeom>
                <a:avLst/>
                <a:gdLst/>
                <a:ahLst/>
                <a:cxnLst/>
                <a:rect l="l" t="t" r="r" b="b"/>
                <a:pathLst>
                  <a:path w="70550" h="40275" extrusionOk="0">
                    <a:moveTo>
                      <a:pt x="1" y="1"/>
                    </a:moveTo>
                    <a:lnTo>
                      <a:pt x="1" y="40275"/>
                    </a:lnTo>
                    <a:lnTo>
                      <a:pt x="70549" y="40275"/>
                    </a:lnTo>
                    <a:lnTo>
                      <a:pt x="7054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41"/>
              <p:cNvSpPr/>
              <p:nvPr/>
            </p:nvSpPr>
            <p:spPr>
              <a:xfrm>
                <a:off x="4024650" y="2735075"/>
                <a:ext cx="307800" cy="283900"/>
              </a:xfrm>
              <a:custGeom>
                <a:avLst/>
                <a:gdLst/>
                <a:ahLst/>
                <a:cxnLst/>
                <a:rect l="l" t="t" r="r" b="b"/>
                <a:pathLst>
                  <a:path w="12312" h="11356" extrusionOk="0">
                    <a:moveTo>
                      <a:pt x="11076" y="0"/>
                    </a:moveTo>
                    <a:cubicBezTo>
                      <a:pt x="10993" y="0"/>
                      <a:pt x="10943" y="3"/>
                      <a:pt x="10943" y="3"/>
                    </a:cubicBezTo>
                    <a:cubicBezTo>
                      <a:pt x="10670" y="611"/>
                      <a:pt x="9454" y="6720"/>
                      <a:pt x="9454" y="6720"/>
                    </a:cubicBezTo>
                    <a:cubicBezTo>
                      <a:pt x="9454" y="6720"/>
                      <a:pt x="2645" y="7663"/>
                      <a:pt x="1156" y="7663"/>
                    </a:cubicBezTo>
                    <a:cubicBezTo>
                      <a:pt x="1" y="7875"/>
                      <a:pt x="1308" y="11097"/>
                      <a:pt x="2372" y="11340"/>
                    </a:cubicBezTo>
                    <a:cubicBezTo>
                      <a:pt x="2423" y="11351"/>
                      <a:pt x="2489" y="11356"/>
                      <a:pt x="2568" y="11356"/>
                    </a:cubicBezTo>
                    <a:cubicBezTo>
                      <a:pt x="4113" y="11356"/>
                      <a:pt x="10591" y="9460"/>
                      <a:pt x="11430" y="8939"/>
                    </a:cubicBezTo>
                    <a:cubicBezTo>
                      <a:pt x="12311" y="8362"/>
                      <a:pt x="12068" y="1735"/>
                      <a:pt x="12068" y="124"/>
                    </a:cubicBezTo>
                    <a:cubicBezTo>
                      <a:pt x="11699" y="16"/>
                      <a:pt x="11283" y="0"/>
                      <a:pt x="1107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41"/>
              <p:cNvSpPr/>
              <p:nvPr/>
            </p:nvSpPr>
            <p:spPr>
              <a:xfrm>
                <a:off x="4224500" y="3941825"/>
                <a:ext cx="175700" cy="45675"/>
              </a:xfrm>
              <a:custGeom>
                <a:avLst/>
                <a:gdLst/>
                <a:ahLst/>
                <a:cxnLst/>
                <a:rect l="l" t="t" r="r" b="b"/>
                <a:pathLst>
                  <a:path w="7028" h="1827" extrusionOk="0">
                    <a:moveTo>
                      <a:pt x="1217" y="1"/>
                    </a:moveTo>
                    <a:cubicBezTo>
                      <a:pt x="1217" y="1"/>
                      <a:pt x="1" y="1369"/>
                      <a:pt x="1126" y="1460"/>
                    </a:cubicBezTo>
                    <a:cubicBezTo>
                      <a:pt x="1805" y="1538"/>
                      <a:pt x="4074" y="1826"/>
                      <a:pt x="5576" y="1826"/>
                    </a:cubicBezTo>
                    <a:cubicBezTo>
                      <a:pt x="6424" y="1826"/>
                      <a:pt x="7027" y="1734"/>
                      <a:pt x="6961" y="1460"/>
                    </a:cubicBezTo>
                    <a:cubicBezTo>
                      <a:pt x="6749" y="700"/>
                      <a:pt x="1217" y="1"/>
                      <a:pt x="12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41"/>
              <p:cNvSpPr/>
              <p:nvPr/>
            </p:nvSpPr>
            <p:spPr>
              <a:xfrm>
                <a:off x="3891675" y="3948800"/>
                <a:ext cx="104750" cy="75175"/>
              </a:xfrm>
              <a:custGeom>
                <a:avLst/>
                <a:gdLst/>
                <a:ahLst/>
                <a:cxnLst/>
                <a:rect l="l" t="t" r="r" b="b"/>
                <a:pathLst>
                  <a:path w="4190" h="3007" extrusionOk="0">
                    <a:moveTo>
                      <a:pt x="3606" y="1"/>
                    </a:moveTo>
                    <a:cubicBezTo>
                      <a:pt x="2833" y="1"/>
                      <a:pt x="1216" y="1546"/>
                      <a:pt x="1216" y="1546"/>
                    </a:cubicBezTo>
                    <a:cubicBezTo>
                      <a:pt x="1216" y="1546"/>
                      <a:pt x="1" y="2944"/>
                      <a:pt x="1095" y="3005"/>
                    </a:cubicBezTo>
                    <a:cubicBezTo>
                      <a:pt x="1120" y="3006"/>
                      <a:pt x="1146" y="3007"/>
                      <a:pt x="1172" y="3007"/>
                    </a:cubicBezTo>
                    <a:cubicBezTo>
                      <a:pt x="2696" y="3007"/>
                      <a:pt x="4190" y="386"/>
                      <a:pt x="3861" y="87"/>
                    </a:cubicBezTo>
                    <a:cubicBezTo>
                      <a:pt x="3794" y="27"/>
                      <a:pt x="3707" y="1"/>
                      <a:pt x="360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41"/>
              <p:cNvSpPr/>
              <p:nvPr/>
            </p:nvSpPr>
            <p:spPr>
              <a:xfrm>
                <a:off x="3910675" y="3308100"/>
                <a:ext cx="487875" cy="700150"/>
              </a:xfrm>
              <a:custGeom>
                <a:avLst/>
                <a:gdLst/>
                <a:ahLst/>
                <a:cxnLst/>
                <a:rect l="l" t="t" r="r" b="b"/>
                <a:pathLst>
                  <a:path w="19515" h="28006" extrusionOk="0">
                    <a:moveTo>
                      <a:pt x="1247" y="0"/>
                    </a:moveTo>
                    <a:cubicBezTo>
                      <a:pt x="1247" y="0"/>
                      <a:pt x="0" y="27660"/>
                      <a:pt x="0" y="27842"/>
                    </a:cubicBezTo>
                    <a:cubicBezTo>
                      <a:pt x="0" y="27931"/>
                      <a:pt x="283" y="28006"/>
                      <a:pt x="597" y="28006"/>
                    </a:cubicBezTo>
                    <a:cubicBezTo>
                      <a:pt x="926" y="28006"/>
                      <a:pt x="1290" y="27924"/>
                      <a:pt x="1399" y="27690"/>
                    </a:cubicBezTo>
                    <a:cubicBezTo>
                      <a:pt x="2037" y="25289"/>
                      <a:pt x="6414" y="5836"/>
                      <a:pt x="6414" y="5836"/>
                    </a:cubicBezTo>
                    <a:lnTo>
                      <a:pt x="8177" y="6079"/>
                    </a:lnTo>
                    <a:lnTo>
                      <a:pt x="15289" y="12341"/>
                    </a:lnTo>
                    <a:cubicBezTo>
                      <a:pt x="15289" y="12341"/>
                      <a:pt x="13557" y="24955"/>
                      <a:pt x="13618" y="25411"/>
                    </a:cubicBezTo>
                    <a:cubicBezTo>
                      <a:pt x="13651" y="25660"/>
                      <a:pt x="14138" y="25782"/>
                      <a:pt x="14593" y="25782"/>
                    </a:cubicBezTo>
                    <a:cubicBezTo>
                      <a:pt x="14970" y="25782"/>
                      <a:pt x="15326" y="25698"/>
                      <a:pt x="15381" y="25532"/>
                    </a:cubicBezTo>
                    <a:cubicBezTo>
                      <a:pt x="15502" y="25137"/>
                      <a:pt x="19514" y="12067"/>
                      <a:pt x="19514" y="11277"/>
                    </a:cubicBezTo>
                    <a:cubicBezTo>
                      <a:pt x="19514" y="10487"/>
                      <a:pt x="10852" y="30"/>
                      <a:pt x="10852" y="30"/>
                    </a:cubicBezTo>
                    <a:lnTo>
                      <a:pt x="1247" y="30"/>
                    </a:lnTo>
                    <a:lnTo>
                      <a:pt x="124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41"/>
              <p:cNvSpPr/>
              <p:nvPr/>
            </p:nvSpPr>
            <p:spPr>
              <a:xfrm>
                <a:off x="3928150" y="2670675"/>
                <a:ext cx="237275" cy="257600"/>
              </a:xfrm>
              <a:custGeom>
                <a:avLst/>
                <a:gdLst/>
                <a:ahLst/>
                <a:cxnLst/>
                <a:rect l="l" t="t" r="r" b="b"/>
                <a:pathLst>
                  <a:path w="9491" h="10304" extrusionOk="0">
                    <a:moveTo>
                      <a:pt x="3634" y="1"/>
                    </a:moveTo>
                    <a:cubicBezTo>
                      <a:pt x="1872" y="1"/>
                      <a:pt x="1" y="994"/>
                      <a:pt x="1" y="3308"/>
                    </a:cubicBezTo>
                    <a:cubicBezTo>
                      <a:pt x="1" y="5406"/>
                      <a:pt x="2189" y="7716"/>
                      <a:pt x="3405" y="8050"/>
                    </a:cubicBezTo>
                    <a:cubicBezTo>
                      <a:pt x="3648" y="8141"/>
                      <a:pt x="3253" y="9296"/>
                      <a:pt x="3131" y="9874"/>
                    </a:cubicBezTo>
                    <a:cubicBezTo>
                      <a:pt x="3058" y="10152"/>
                      <a:pt x="3565" y="10304"/>
                      <a:pt x="4137" y="10304"/>
                    </a:cubicBezTo>
                    <a:cubicBezTo>
                      <a:pt x="4750" y="10304"/>
                      <a:pt x="5437" y="10130"/>
                      <a:pt x="5563" y="9752"/>
                    </a:cubicBezTo>
                    <a:cubicBezTo>
                      <a:pt x="5745" y="9053"/>
                      <a:pt x="5897" y="8050"/>
                      <a:pt x="6080" y="8020"/>
                    </a:cubicBezTo>
                    <a:cubicBezTo>
                      <a:pt x="7204" y="8020"/>
                      <a:pt x="7751" y="7716"/>
                      <a:pt x="8055" y="7138"/>
                    </a:cubicBezTo>
                    <a:cubicBezTo>
                      <a:pt x="8329" y="6652"/>
                      <a:pt x="8481" y="6105"/>
                      <a:pt x="8177" y="4950"/>
                    </a:cubicBezTo>
                    <a:lnTo>
                      <a:pt x="8177" y="4950"/>
                    </a:lnTo>
                    <a:cubicBezTo>
                      <a:pt x="8195" y="4953"/>
                      <a:pt x="8216" y="4955"/>
                      <a:pt x="8238" y="4955"/>
                    </a:cubicBezTo>
                    <a:cubicBezTo>
                      <a:pt x="8618" y="4955"/>
                      <a:pt x="9491" y="4489"/>
                      <a:pt x="9089" y="4403"/>
                    </a:cubicBezTo>
                    <a:cubicBezTo>
                      <a:pt x="7873" y="4190"/>
                      <a:pt x="7387" y="3369"/>
                      <a:pt x="7052" y="2883"/>
                    </a:cubicBezTo>
                    <a:cubicBezTo>
                      <a:pt x="6688" y="1667"/>
                      <a:pt x="5897" y="603"/>
                      <a:pt x="5077" y="238"/>
                    </a:cubicBezTo>
                    <a:cubicBezTo>
                      <a:pt x="4636" y="82"/>
                      <a:pt x="4139" y="1"/>
                      <a:pt x="363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41"/>
              <p:cNvSpPr/>
              <p:nvPr/>
            </p:nvSpPr>
            <p:spPr>
              <a:xfrm>
                <a:off x="3893200" y="2898375"/>
                <a:ext cx="333625" cy="468250"/>
              </a:xfrm>
              <a:custGeom>
                <a:avLst/>
                <a:gdLst/>
                <a:ahLst/>
                <a:cxnLst/>
                <a:rect l="l" t="t" r="r" b="b"/>
                <a:pathLst>
                  <a:path w="13345" h="18730" extrusionOk="0">
                    <a:moveTo>
                      <a:pt x="6449" y="1"/>
                    </a:moveTo>
                    <a:cubicBezTo>
                      <a:pt x="4923" y="1"/>
                      <a:pt x="3166" y="398"/>
                      <a:pt x="1368" y="1647"/>
                    </a:cubicBezTo>
                    <a:cubicBezTo>
                      <a:pt x="0" y="2103"/>
                      <a:pt x="122" y="9550"/>
                      <a:pt x="1399" y="17605"/>
                    </a:cubicBezTo>
                    <a:cubicBezTo>
                      <a:pt x="2523" y="18304"/>
                      <a:pt x="4978" y="18730"/>
                      <a:pt x="7265" y="18730"/>
                    </a:cubicBezTo>
                    <a:cubicBezTo>
                      <a:pt x="9552" y="18730"/>
                      <a:pt x="11672" y="18304"/>
                      <a:pt x="12128" y="17301"/>
                    </a:cubicBezTo>
                    <a:cubicBezTo>
                      <a:pt x="9271" y="10371"/>
                      <a:pt x="13344" y="1951"/>
                      <a:pt x="11216" y="1191"/>
                    </a:cubicBezTo>
                    <a:cubicBezTo>
                      <a:pt x="10748" y="1023"/>
                      <a:pt x="8896" y="1"/>
                      <a:pt x="644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41"/>
              <p:cNvSpPr/>
              <p:nvPr/>
            </p:nvSpPr>
            <p:spPr>
              <a:xfrm>
                <a:off x="3887875" y="2650100"/>
                <a:ext cx="214325" cy="219975"/>
              </a:xfrm>
              <a:custGeom>
                <a:avLst/>
                <a:gdLst/>
                <a:ahLst/>
                <a:cxnLst/>
                <a:rect l="l" t="t" r="r" b="b"/>
                <a:pathLst>
                  <a:path w="8573" h="8799" extrusionOk="0">
                    <a:moveTo>
                      <a:pt x="6562" y="1"/>
                    </a:moveTo>
                    <a:cubicBezTo>
                      <a:pt x="6416" y="1"/>
                      <a:pt x="6308" y="218"/>
                      <a:pt x="6323" y="514"/>
                    </a:cubicBezTo>
                    <a:cubicBezTo>
                      <a:pt x="5583" y="176"/>
                      <a:pt x="4888" y="22"/>
                      <a:pt x="4251" y="22"/>
                    </a:cubicBezTo>
                    <a:cubicBezTo>
                      <a:pt x="2086" y="22"/>
                      <a:pt x="593" y="1792"/>
                      <a:pt x="335" y="4071"/>
                    </a:cubicBezTo>
                    <a:cubicBezTo>
                      <a:pt x="1" y="7019"/>
                      <a:pt x="4043" y="8265"/>
                      <a:pt x="4256" y="8417"/>
                    </a:cubicBezTo>
                    <a:cubicBezTo>
                      <a:pt x="4415" y="8550"/>
                      <a:pt x="4319" y="8799"/>
                      <a:pt x="4738" y="8799"/>
                    </a:cubicBezTo>
                    <a:cubicBezTo>
                      <a:pt x="4799" y="8799"/>
                      <a:pt x="4871" y="8793"/>
                      <a:pt x="4955" y="8782"/>
                    </a:cubicBezTo>
                    <a:cubicBezTo>
                      <a:pt x="5685" y="8721"/>
                      <a:pt x="6627" y="8417"/>
                      <a:pt x="6870" y="7961"/>
                    </a:cubicBezTo>
                    <a:cubicBezTo>
                      <a:pt x="7083" y="7505"/>
                      <a:pt x="5563" y="5378"/>
                      <a:pt x="6718" y="4587"/>
                    </a:cubicBezTo>
                    <a:lnTo>
                      <a:pt x="6718" y="4587"/>
                    </a:lnTo>
                    <a:cubicBezTo>
                      <a:pt x="6933" y="4874"/>
                      <a:pt x="7167" y="5218"/>
                      <a:pt x="7494" y="5218"/>
                    </a:cubicBezTo>
                    <a:cubicBezTo>
                      <a:pt x="7583" y="5218"/>
                      <a:pt x="7678" y="5193"/>
                      <a:pt x="7782" y="5134"/>
                    </a:cubicBezTo>
                    <a:cubicBezTo>
                      <a:pt x="7995" y="5043"/>
                      <a:pt x="7144" y="4192"/>
                      <a:pt x="6992" y="3432"/>
                    </a:cubicBezTo>
                    <a:cubicBezTo>
                      <a:pt x="6863" y="2663"/>
                      <a:pt x="7233" y="1958"/>
                      <a:pt x="7662" y="1958"/>
                    </a:cubicBezTo>
                    <a:cubicBezTo>
                      <a:pt x="7742" y="1958"/>
                      <a:pt x="7823" y="1982"/>
                      <a:pt x="7903" y="2034"/>
                    </a:cubicBezTo>
                    <a:cubicBezTo>
                      <a:pt x="8572" y="1456"/>
                      <a:pt x="7812" y="1426"/>
                      <a:pt x="7812" y="1426"/>
                    </a:cubicBezTo>
                    <a:cubicBezTo>
                      <a:pt x="7889" y="809"/>
                      <a:pt x="7783" y="314"/>
                      <a:pt x="7555" y="314"/>
                    </a:cubicBezTo>
                    <a:cubicBezTo>
                      <a:pt x="7424" y="314"/>
                      <a:pt x="7252" y="479"/>
                      <a:pt x="7052" y="879"/>
                    </a:cubicBezTo>
                    <a:cubicBezTo>
                      <a:pt x="6912" y="240"/>
                      <a:pt x="6716" y="1"/>
                      <a:pt x="656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41"/>
              <p:cNvSpPr/>
              <p:nvPr/>
            </p:nvSpPr>
            <p:spPr>
              <a:xfrm>
                <a:off x="4473000" y="2779900"/>
                <a:ext cx="68400" cy="130025"/>
              </a:xfrm>
              <a:custGeom>
                <a:avLst/>
                <a:gdLst/>
                <a:ahLst/>
                <a:cxnLst/>
                <a:rect l="l" t="t" r="r" b="b"/>
                <a:pathLst>
                  <a:path w="2736" h="5201" extrusionOk="0">
                    <a:moveTo>
                      <a:pt x="2121" y="0"/>
                    </a:moveTo>
                    <a:cubicBezTo>
                      <a:pt x="1617" y="0"/>
                      <a:pt x="1728" y="1837"/>
                      <a:pt x="1520" y="2283"/>
                    </a:cubicBezTo>
                    <a:cubicBezTo>
                      <a:pt x="1307" y="2739"/>
                      <a:pt x="1155" y="2769"/>
                      <a:pt x="1003" y="2800"/>
                    </a:cubicBezTo>
                    <a:cubicBezTo>
                      <a:pt x="993" y="2802"/>
                      <a:pt x="984" y="2804"/>
                      <a:pt x="975" y="2804"/>
                    </a:cubicBezTo>
                    <a:cubicBezTo>
                      <a:pt x="720" y="2804"/>
                      <a:pt x="825" y="1637"/>
                      <a:pt x="424" y="1637"/>
                    </a:cubicBezTo>
                    <a:cubicBezTo>
                      <a:pt x="405" y="1637"/>
                      <a:pt x="386" y="1639"/>
                      <a:pt x="365" y="1645"/>
                    </a:cubicBezTo>
                    <a:cubicBezTo>
                      <a:pt x="91" y="1675"/>
                      <a:pt x="0" y="4897"/>
                      <a:pt x="0" y="4897"/>
                    </a:cubicBezTo>
                    <a:lnTo>
                      <a:pt x="547" y="5201"/>
                    </a:lnTo>
                    <a:cubicBezTo>
                      <a:pt x="1398" y="4562"/>
                      <a:pt x="2371" y="3377"/>
                      <a:pt x="2614" y="2860"/>
                    </a:cubicBezTo>
                    <a:cubicBezTo>
                      <a:pt x="2736" y="2009"/>
                      <a:pt x="2341" y="1219"/>
                      <a:pt x="2158" y="3"/>
                    </a:cubicBezTo>
                    <a:cubicBezTo>
                      <a:pt x="2146" y="1"/>
                      <a:pt x="2133" y="0"/>
                      <a:pt x="212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41"/>
              <p:cNvSpPr/>
              <p:nvPr/>
            </p:nvSpPr>
            <p:spPr>
              <a:xfrm>
                <a:off x="4136150" y="2894700"/>
                <a:ext cx="358150" cy="206425"/>
              </a:xfrm>
              <a:custGeom>
                <a:avLst/>
                <a:gdLst/>
                <a:ahLst/>
                <a:cxnLst/>
                <a:rect l="l" t="t" r="r" b="b"/>
                <a:pathLst>
                  <a:path w="14326" h="8257" extrusionOk="0">
                    <a:moveTo>
                      <a:pt x="13383" y="1"/>
                    </a:moveTo>
                    <a:cubicBezTo>
                      <a:pt x="12866" y="366"/>
                      <a:pt x="9006" y="4560"/>
                      <a:pt x="9006" y="4560"/>
                    </a:cubicBezTo>
                    <a:cubicBezTo>
                      <a:pt x="9006" y="4560"/>
                      <a:pt x="2897" y="2189"/>
                      <a:pt x="1650" y="1399"/>
                    </a:cubicBezTo>
                    <a:cubicBezTo>
                      <a:pt x="1575" y="1367"/>
                      <a:pt x="1501" y="1352"/>
                      <a:pt x="1431" y="1352"/>
                    </a:cubicBezTo>
                    <a:cubicBezTo>
                      <a:pt x="429" y="1352"/>
                      <a:pt x="0" y="4399"/>
                      <a:pt x="738" y="5138"/>
                    </a:cubicBezTo>
                    <a:cubicBezTo>
                      <a:pt x="1498" y="5898"/>
                      <a:pt x="8307" y="7843"/>
                      <a:pt x="9219" y="8238"/>
                    </a:cubicBezTo>
                    <a:cubicBezTo>
                      <a:pt x="9247" y="8251"/>
                      <a:pt x="9277" y="8257"/>
                      <a:pt x="9309" y="8257"/>
                    </a:cubicBezTo>
                    <a:cubicBezTo>
                      <a:pt x="10388" y="8257"/>
                      <a:pt x="14089" y="1607"/>
                      <a:pt x="14325" y="426"/>
                    </a:cubicBezTo>
                    <a:cubicBezTo>
                      <a:pt x="13961" y="1"/>
                      <a:pt x="13383" y="1"/>
                      <a:pt x="1338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41"/>
              <p:cNvSpPr/>
              <p:nvPr/>
            </p:nvSpPr>
            <p:spPr>
              <a:xfrm>
                <a:off x="4691850" y="2541225"/>
                <a:ext cx="120075" cy="65875"/>
              </a:xfrm>
              <a:custGeom>
                <a:avLst/>
                <a:gdLst/>
                <a:ahLst/>
                <a:cxnLst/>
                <a:rect l="l" t="t" r="r" b="b"/>
                <a:pathLst>
                  <a:path w="4803" h="2635" extrusionOk="0">
                    <a:moveTo>
                      <a:pt x="4267" y="0"/>
                    </a:moveTo>
                    <a:cubicBezTo>
                      <a:pt x="3742" y="0"/>
                      <a:pt x="1518" y="416"/>
                      <a:pt x="1490" y="644"/>
                    </a:cubicBezTo>
                    <a:cubicBezTo>
                      <a:pt x="1459" y="1100"/>
                      <a:pt x="2675" y="887"/>
                      <a:pt x="2645" y="1161"/>
                    </a:cubicBezTo>
                    <a:cubicBezTo>
                      <a:pt x="2645" y="1252"/>
                      <a:pt x="2584" y="1404"/>
                      <a:pt x="2189" y="1647"/>
                    </a:cubicBezTo>
                    <a:cubicBezTo>
                      <a:pt x="1794" y="1860"/>
                      <a:pt x="0" y="1921"/>
                      <a:pt x="152" y="2407"/>
                    </a:cubicBezTo>
                    <a:cubicBezTo>
                      <a:pt x="1038" y="2455"/>
                      <a:pt x="1697" y="2635"/>
                      <a:pt x="2309" y="2635"/>
                    </a:cubicBezTo>
                    <a:cubicBezTo>
                      <a:pt x="2474" y="2635"/>
                      <a:pt x="2635" y="2622"/>
                      <a:pt x="2797" y="2590"/>
                    </a:cubicBezTo>
                    <a:cubicBezTo>
                      <a:pt x="3253" y="2377"/>
                      <a:pt x="4225" y="1374"/>
                      <a:pt x="4772" y="553"/>
                    </a:cubicBezTo>
                    <a:cubicBezTo>
                      <a:pt x="4803" y="553"/>
                      <a:pt x="4651" y="128"/>
                      <a:pt x="4347" y="6"/>
                    </a:cubicBezTo>
                    <a:cubicBezTo>
                      <a:pt x="4328" y="2"/>
                      <a:pt x="4301" y="0"/>
                      <a:pt x="426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41"/>
              <p:cNvSpPr/>
              <p:nvPr/>
            </p:nvSpPr>
            <p:spPr>
              <a:xfrm>
                <a:off x="4514800" y="2293525"/>
                <a:ext cx="59100" cy="39450"/>
              </a:xfrm>
              <a:custGeom>
                <a:avLst/>
                <a:gdLst/>
                <a:ahLst/>
                <a:cxnLst/>
                <a:rect l="l" t="t" r="r" b="b"/>
                <a:pathLst>
                  <a:path w="2364" h="1578" extrusionOk="0">
                    <a:moveTo>
                      <a:pt x="681" y="1"/>
                    </a:moveTo>
                    <a:cubicBezTo>
                      <a:pt x="506" y="1"/>
                      <a:pt x="376" y="55"/>
                      <a:pt x="334" y="187"/>
                    </a:cubicBezTo>
                    <a:cubicBezTo>
                      <a:pt x="152" y="795"/>
                      <a:pt x="0" y="1494"/>
                      <a:pt x="517" y="1555"/>
                    </a:cubicBezTo>
                    <a:cubicBezTo>
                      <a:pt x="586" y="1570"/>
                      <a:pt x="666" y="1578"/>
                      <a:pt x="753" y="1578"/>
                    </a:cubicBezTo>
                    <a:cubicBezTo>
                      <a:pt x="1359" y="1578"/>
                      <a:pt x="2314" y="1236"/>
                      <a:pt x="2340" y="917"/>
                    </a:cubicBezTo>
                    <a:cubicBezTo>
                      <a:pt x="2364" y="612"/>
                      <a:pt x="1268" y="1"/>
                      <a:pt x="68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6" name="Google Shape;856;p41"/>
            <p:cNvGrpSpPr/>
            <p:nvPr/>
          </p:nvGrpSpPr>
          <p:grpSpPr>
            <a:xfrm flipH="1">
              <a:off x="5754775" y="1704388"/>
              <a:ext cx="688225" cy="627862"/>
              <a:chOff x="760050" y="2874625"/>
              <a:chExt cx="1485485" cy="1355487"/>
            </a:xfrm>
          </p:grpSpPr>
          <p:sp>
            <p:nvSpPr>
              <p:cNvPr id="857" name="Google Shape;857;p41"/>
              <p:cNvSpPr/>
              <p:nvPr/>
            </p:nvSpPr>
            <p:spPr>
              <a:xfrm>
                <a:off x="760050" y="2874625"/>
                <a:ext cx="1356230" cy="1355487"/>
              </a:xfrm>
              <a:custGeom>
                <a:avLst/>
                <a:gdLst/>
                <a:ahLst/>
                <a:cxnLst/>
                <a:rect l="l" t="t" r="r" b="b"/>
                <a:pathLst>
                  <a:path w="60210" h="60177" extrusionOk="0">
                    <a:moveTo>
                      <a:pt x="30055" y="0"/>
                    </a:moveTo>
                    <a:cubicBezTo>
                      <a:pt x="18347" y="0"/>
                      <a:pt x="8206" y="6672"/>
                      <a:pt x="3236" y="16479"/>
                    </a:cubicBezTo>
                    <a:cubicBezTo>
                      <a:pt x="1168" y="20548"/>
                      <a:pt x="0" y="25185"/>
                      <a:pt x="0" y="30089"/>
                    </a:cubicBezTo>
                    <a:cubicBezTo>
                      <a:pt x="0" y="32557"/>
                      <a:pt x="267" y="34925"/>
                      <a:pt x="868" y="37227"/>
                    </a:cubicBezTo>
                    <a:cubicBezTo>
                      <a:pt x="1335" y="39195"/>
                      <a:pt x="2035" y="41097"/>
                      <a:pt x="2869" y="42898"/>
                    </a:cubicBezTo>
                    <a:cubicBezTo>
                      <a:pt x="4070" y="45400"/>
                      <a:pt x="5604" y="47735"/>
                      <a:pt x="7406" y="49836"/>
                    </a:cubicBezTo>
                    <a:cubicBezTo>
                      <a:pt x="12910" y="56174"/>
                      <a:pt x="21049" y="60177"/>
                      <a:pt x="30088" y="60177"/>
                    </a:cubicBezTo>
                    <a:cubicBezTo>
                      <a:pt x="42130" y="60177"/>
                      <a:pt x="52538" y="53138"/>
                      <a:pt x="57308" y="42898"/>
                    </a:cubicBezTo>
                    <a:cubicBezTo>
                      <a:pt x="59143" y="39028"/>
                      <a:pt x="60210" y="34692"/>
                      <a:pt x="60210" y="30122"/>
                    </a:cubicBezTo>
                    <a:cubicBezTo>
                      <a:pt x="60210" y="26519"/>
                      <a:pt x="59576" y="23117"/>
                      <a:pt x="58375" y="19881"/>
                    </a:cubicBezTo>
                    <a:cubicBezTo>
                      <a:pt x="57908" y="18714"/>
                      <a:pt x="57441" y="17580"/>
                      <a:pt x="56874" y="16479"/>
                    </a:cubicBezTo>
                    <a:cubicBezTo>
                      <a:pt x="55707" y="14177"/>
                      <a:pt x="54272" y="12042"/>
                      <a:pt x="52571" y="10141"/>
                    </a:cubicBezTo>
                    <a:cubicBezTo>
                      <a:pt x="47067" y="3903"/>
                      <a:pt x="39028" y="0"/>
                      <a:pt x="30055" y="0"/>
                    </a:cubicBez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41"/>
              <p:cNvSpPr/>
              <p:nvPr/>
            </p:nvSpPr>
            <p:spPr>
              <a:xfrm>
                <a:off x="889282" y="2874625"/>
                <a:ext cx="1356253" cy="1355487"/>
              </a:xfrm>
              <a:custGeom>
                <a:avLst/>
                <a:gdLst/>
                <a:ahLst/>
                <a:cxnLst/>
                <a:rect l="l" t="t" r="r" b="b"/>
                <a:pathLst>
                  <a:path w="60211" h="60177" extrusionOk="0">
                    <a:moveTo>
                      <a:pt x="30056" y="0"/>
                    </a:moveTo>
                    <a:cubicBezTo>
                      <a:pt x="18347" y="0"/>
                      <a:pt x="8207" y="6672"/>
                      <a:pt x="3270" y="16479"/>
                    </a:cubicBezTo>
                    <a:cubicBezTo>
                      <a:pt x="1168" y="20548"/>
                      <a:pt x="1" y="25185"/>
                      <a:pt x="1" y="30089"/>
                    </a:cubicBezTo>
                    <a:cubicBezTo>
                      <a:pt x="1" y="32557"/>
                      <a:pt x="301" y="34925"/>
                      <a:pt x="868" y="37227"/>
                    </a:cubicBezTo>
                    <a:cubicBezTo>
                      <a:pt x="1335" y="39195"/>
                      <a:pt x="2036" y="41097"/>
                      <a:pt x="2869" y="42898"/>
                    </a:cubicBezTo>
                    <a:cubicBezTo>
                      <a:pt x="4104" y="45400"/>
                      <a:pt x="5638" y="47735"/>
                      <a:pt x="7439" y="49836"/>
                    </a:cubicBezTo>
                    <a:cubicBezTo>
                      <a:pt x="12943" y="56174"/>
                      <a:pt x="21049" y="60177"/>
                      <a:pt x="30122" y="60177"/>
                    </a:cubicBezTo>
                    <a:cubicBezTo>
                      <a:pt x="42164" y="60177"/>
                      <a:pt x="52538" y="53138"/>
                      <a:pt x="57342" y="42898"/>
                    </a:cubicBezTo>
                    <a:cubicBezTo>
                      <a:pt x="59176" y="39028"/>
                      <a:pt x="60210" y="34692"/>
                      <a:pt x="60210" y="30122"/>
                    </a:cubicBezTo>
                    <a:cubicBezTo>
                      <a:pt x="60210" y="26519"/>
                      <a:pt x="59577" y="23117"/>
                      <a:pt x="58376" y="19881"/>
                    </a:cubicBezTo>
                    <a:cubicBezTo>
                      <a:pt x="57909" y="18714"/>
                      <a:pt x="57475" y="17580"/>
                      <a:pt x="56875" y="16479"/>
                    </a:cubicBezTo>
                    <a:cubicBezTo>
                      <a:pt x="55707" y="14177"/>
                      <a:pt x="54306" y="12042"/>
                      <a:pt x="52572" y="10141"/>
                    </a:cubicBezTo>
                    <a:cubicBezTo>
                      <a:pt x="47068" y="3903"/>
                      <a:pt x="39029" y="0"/>
                      <a:pt x="30056" y="0"/>
                    </a:cubicBez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41"/>
              <p:cNvSpPr/>
              <p:nvPr/>
            </p:nvSpPr>
            <p:spPr>
              <a:xfrm>
                <a:off x="992992" y="2979078"/>
                <a:ext cx="1149608" cy="1148865"/>
              </a:xfrm>
              <a:custGeom>
                <a:avLst/>
                <a:gdLst/>
                <a:ahLst/>
                <a:cxnLst/>
                <a:rect l="l" t="t" r="r" b="b"/>
                <a:pathLst>
                  <a:path w="51037" h="51004" extrusionOk="0">
                    <a:moveTo>
                      <a:pt x="25518" y="0"/>
                    </a:moveTo>
                    <a:cubicBezTo>
                      <a:pt x="11408" y="0"/>
                      <a:pt x="0" y="11408"/>
                      <a:pt x="0" y="25518"/>
                    </a:cubicBezTo>
                    <a:cubicBezTo>
                      <a:pt x="0" y="28687"/>
                      <a:pt x="567" y="31756"/>
                      <a:pt x="1668" y="34558"/>
                    </a:cubicBezTo>
                    <a:cubicBezTo>
                      <a:pt x="3336" y="38895"/>
                      <a:pt x="6104" y="42697"/>
                      <a:pt x="9707" y="45533"/>
                    </a:cubicBezTo>
                    <a:cubicBezTo>
                      <a:pt x="10441" y="46100"/>
                      <a:pt x="11241" y="46700"/>
                      <a:pt x="12075" y="47201"/>
                    </a:cubicBezTo>
                    <a:cubicBezTo>
                      <a:pt x="14544" y="48735"/>
                      <a:pt x="17279" y="49802"/>
                      <a:pt x="20248" y="50436"/>
                    </a:cubicBezTo>
                    <a:cubicBezTo>
                      <a:pt x="20681" y="50536"/>
                      <a:pt x="21048" y="50603"/>
                      <a:pt x="21449" y="50636"/>
                    </a:cubicBezTo>
                    <a:cubicBezTo>
                      <a:pt x="22783" y="50870"/>
                      <a:pt x="24117" y="51003"/>
                      <a:pt x="25518" y="51003"/>
                    </a:cubicBezTo>
                    <a:cubicBezTo>
                      <a:pt x="39595" y="51003"/>
                      <a:pt x="51036" y="39562"/>
                      <a:pt x="51036" y="25485"/>
                    </a:cubicBezTo>
                    <a:cubicBezTo>
                      <a:pt x="51036" y="22583"/>
                      <a:pt x="50569" y="19848"/>
                      <a:pt x="49635" y="17346"/>
                    </a:cubicBezTo>
                    <a:cubicBezTo>
                      <a:pt x="48568" y="14110"/>
                      <a:pt x="46867" y="11208"/>
                      <a:pt x="44632" y="8706"/>
                    </a:cubicBezTo>
                    <a:cubicBezTo>
                      <a:pt x="44031" y="7939"/>
                      <a:pt x="43298" y="7272"/>
                      <a:pt x="42597" y="6605"/>
                    </a:cubicBezTo>
                    <a:cubicBezTo>
                      <a:pt x="39261" y="3569"/>
                      <a:pt x="35092" y="1401"/>
                      <a:pt x="30455" y="500"/>
                    </a:cubicBezTo>
                    <a:cubicBezTo>
                      <a:pt x="28854" y="167"/>
                      <a:pt x="27219" y="0"/>
                      <a:pt x="25518" y="0"/>
                    </a:cubicBezTo>
                    <a:close/>
                  </a:path>
                </a:pathLst>
              </a:custGeom>
              <a:solidFill>
                <a:srgbClr val="FBBF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41"/>
              <p:cNvSpPr/>
              <p:nvPr/>
            </p:nvSpPr>
            <p:spPr>
              <a:xfrm flipH="1">
                <a:off x="1246192" y="3142865"/>
                <a:ext cx="626668" cy="818266"/>
              </a:xfrm>
              <a:custGeom>
                <a:avLst/>
                <a:gdLst/>
                <a:ahLst/>
                <a:cxnLst/>
                <a:rect l="l" t="t" r="r" b="b"/>
                <a:pathLst>
                  <a:path w="27821" h="36327" extrusionOk="0">
                    <a:moveTo>
                      <a:pt x="14311" y="9608"/>
                    </a:moveTo>
                    <a:cubicBezTo>
                      <a:pt x="16512" y="9608"/>
                      <a:pt x="17847" y="10142"/>
                      <a:pt x="18213" y="11276"/>
                    </a:cubicBezTo>
                    <a:cubicBezTo>
                      <a:pt x="18280" y="11543"/>
                      <a:pt x="18347" y="11776"/>
                      <a:pt x="18347" y="12076"/>
                    </a:cubicBezTo>
                    <a:cubicBezTo>
                      <a:pt x="18347" y="12977"/>
                      <a:pt x="18013" y="13644"/>
                      <a:pt x="17346" y="14111"/>
                    </a:cubicBezTo>
                    <a:cubicBezTo>
                      <a:pt x="16679" y="14578"/>
                      <a:pt x="15712" y="14778"/>
                      <a:pt x="14511" y="14778"/>
                    </a:cubicBezTo>
                    <a:lnTo>
                      <a:pt x="11909" y="14778"/>
                    </a:lnTo>
                    <a:lnTo>
                      <a:pt x="11909" y="9608"/>
                    </a:lnTo>
                    <a:close/>
                    <a:moveTo>
                      <a:pt x="14711" y="20449"/>
                    </a:moveTo>
                    <a:cubicBezTo>
                      <a:pt x="16079" y="20449"/>
                      <a:pt x="17146" y="20682"/>
                      <a:pt x="17847" y="21216"/>
                    </a:cubicBezTo>
                    <a:cubicBezTo>
                      <a:pt x="18547" y="21683"/>
                      <a:pt x="18914" y="22450"/>
                      <a:pt x="18914" y="23418"/>
                    </a:cubicBezTo>
                    <a:cubicBezTo>
                      <a:pt x="18914" y="25453"/>
                      <a:pt x="17580" y="26487"/>
                      <a:pt x="14878" y="26487"/>
                    </a:cubicBezTo>
                    <a:lnTo>
                      <a:pt x="11876" y="26487"/>
                    </a:lnTo>
                    <a:lnTo>
                      <a:pt x="11876" y="20449"/>
                    </a:lnTo>
                    <a:close/>
                    <a:moveTo>
                      <a:pt x="6639" y="1"/>
                    </a:moveTo>
                    <a:lnTo>
                      <a:pt x="6639" y="3704"/>
                    </a:lnTo>
                    <a:lnTo>
                      <a:pt x="0" y="3704"/>
                    </a:lnTo>
                    <a:lnTo>
                      <a:pt x="0" y="9174"/>
                    </a:lnTo>
                    <a:lnTo>
                      <a:pt x="3336" y="9174"/>
                    </a:lnTo>
                    <a:lnTo>
                      <a:pt x="3336" y="26954"/>
                    </a:lnTo>
                    <a:lnTo>
                      <a:pt x="0" y="26954"/>
                    </a:lnTo>
                    <a:lnTo>
                      <a:pt x="0" y="32458"/>
                    </a:lnTo>
                    <a:lnTo>
                      <a:pt x="6639" y="32458"/>
                    </a:lnTo>
                    <a:lnTo>
                      <a:pt x="6639" y="36327"/>
                    </a:lnTo>
                    <a:lnTo>
                      <a:pt x="9707" y="36327"/>
                    </a:lnTo>
                    <a:lnTo>
                      <a:pt x="9707" y="32458"/>
                    </a:lnTo>
                    <a:lnTo>
                      <a:pt x="12910" y="32458"/>
                    </a:lnTo>
                    <a:lnTo>
                      <a:pt x="12910" y="36327"/>
                    </a:lnTo>
                    <a:lnTo>
                      <a:pt x="15979" y="36327"/>
                    </a:lnTo>
                    <a:lnTo>
                      <a:pt x="15979" y="32458"/>
                    </a:lnTo>
                    <a:cubicBezTo>
                      <a:pt x="19581" y="32424"/>
                      <a:pt x="22416" y="31657"/>
                      <a:pt x="24551" y="30223"/>
                    </a:cubicBezTo>
                    <a:cubicBezTo>
                      <a:pt x="26720" y="28722"/>
                      <a:pt x="27820" y="26653"/>
                      <a:pt x="27820" y="24052"/>
                    </a:cubicBezTo>
                    <a:cubicBezTo>
                      <a:pt x="27754" y="22317"/>
                      <a:pt x="27287" y="20883"/>
                      <a:pt x="26419" y="19782"/>
                    </a:cubicBezTo>
                    <a:cubicBezTo>
                      <a:pt x="25552" y="18714"/>
                      <a:pt x="24084" y="17914"/>
                      <a:pt x="22150" y="17413"/>
                    </a:cubicBezTo>
                    <a:lnTo>
                      <a:pt x="22150" y="17213"/>
                    </a:lnTo>
                    <a:cubicBezTo>
                      <a:pt x="23651" y="16880"/>
                      <a:pt x="24852" y="16112"/>
                      <a:pt x="25752" y="14978"/>
                    </a:cubicBezTo>
                    <a:cubicBezTo>
                      <a:pt x="26686" y="13878"/>
                      <a:pt x="27153" y="12477"/>
                      <a:pt x="27153" y="10875"/>
                    </a:cubicBezTo>
                    <a:cubicBezTo>
                      <a:pt x="27153" y="8407"/>
                      <a:pt x="26086" y="6606"/>
                      <a:pt x="24018" y="5438"/>
                    </a:cubicBezTo>
                    <a:cubicBezTo>
                      <a:pt x="23817" y="5305"/>
                      <a:pt x="23551" y="5205"/>
                      <a:pt x="23350" y="5105"/>
                    </a:cubicBezTo>
                    <a:cubicBezTo>
                      <a:pt x="21549" y="4304"/>
                      <a:pt x="19081" y="3870"/>
                      <a:pt x="15979" y="3737"/>
                    </a:cubicBezTo>
                    <a:lnTo>
                      <a:pt x="15979" y="1"/>
                    </a:lnTo>
                    <a:lnTo>
                      <a:pt x="12910" y="1"/>
                    </a:lnTo>
                    <a:lnTo>
                      <a:pt x="12910" y="3737"/>
                    </a:lnTo>
                    <a:lnTo>
                      <a:pt x="9707" y="3737"/>
                    </a:lnTo>
                    <a:lnTo>
                      <a:pt x="9707" y="1"/>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1" name="Google Shape;861;p41"/>
            <p:cNvGrpSpPr/>
            <p:nvPr/>
          </p:nvGrpSpPr>
          <p:grpSpPr>
            <a:xfrm>
              <a:off x="6087463" y="2676093"/>
              <a:ext cx="753670" cy="753244"/>
              <a:chOff x="889282" y="2874625"/>
              <a:chExt cx="1356253" cy="1355487"/>
            </a:xfrm>
          </p:grpSpPr>
          <p:sp>
            <p:nvSpPr>
              <p:cNvPr id="862" name="Google Shape;862;p41"/>
              <p:cNvSpPr/>
              <p:nvPr/>
            </p:nvSpPr>
            <p:spPr>
              <a:xfrm>
                <a:off x="889282" y="2874625"/>
                <a:ext cx="1356253" cy="1355487"/>
              </a:xfrm>
              <a:custGeom>
                <a:avLst/>
                <a:gdLst/>
                <a:ahLst/>
                <a:cxnLst/>
                <a:rect l="l" t="t" r="r" b="b"/>
                <a:pathLst>
                  <a:path w="60211" h="60177" extrusionOk="0">
                    <a:moveTo>
                      <a:pt x="30056" y="0"/>
                    </a:moveTo>
                    <a:cubicBezTo>
                      <a:pt x="18347" y="0"/>
                      <a:pt x="8207" y="6672"/>
                      <a:pt x="3270" y="16479"/>
                    </a:cubicBezTo>
                    <a:cubicBezTo>
                      <a:pt x="1168" y="20548"/>
                      <a:pt x="1" y="25185"/>
                      <a:pt x="1" y="30089"/>
                    </a:cubicBezTo>
                    <a:cubicBezTo>
                      <a:pt x="1" y="32557"/>
                      <a:pt x="301" y="34925"/>
                      <a:pt x="868" y="37227"/>
                    </a:cubicBezTo>
                    <a:cubicBezTo>
                      <a:pt x="1335" y="39195"/>
                      <a:pt x="2036" y="41097"/>
                      <a:pt x="2869" y="42898"/>
                    </a:cubicBezTo>
                    <a:cubicBezTo>
                      <a:pt x="4104" y="45400"/>
                      <a:pt x="5638" y="47735"/>
                      <a:pt x="7439" y="49836"/>
                    </a:cubicBezTo>
                    <a:cubicBezTo>
                      <a:pt x="12943" y="56174"/>
                      <a:pt x="21049" y="60177"/>
                      <a:pt x="30122" y="60177"/>
                    </a:cubicBezTo>
                    <a:cubicBezTo>
                      <a:pt x="42164" y="60177"/>
                      <a:pt x="52538" y="53138"/>
                      <a:pt x="57342" y="42898"/>
                    </a:cubicBezTo>
                    <a:cubicBezTo>
                      <a:pt x="59176" y="39028"/>
                      <a:pt x="60210" y="34692"/>
                      <a:pt x="60210" y="30122"/>
                    </a:cubicBezTo>
                    <a:cubicBezTo>
                      <a:pt x="60210" y="26519"/>
                      <a:pt x="59577" y="23117"/>
                      <a:pt x="58376" y="19881"/>
                    </a:cubicBezTo>
                    <a:cubicBezTo>
                      <a:pt x="57909" y="18714"/>
                      <a:pt x="57475" y="17580"/>
                      <a:pt x="56875" y="16479"/>
                    </a:cubicBezTo>
                    <a:cubicBezTo>
                      <a:pt x="55707" y="14177"/>
                      <a:pt x="54306" y="12042"/>
                      <a:pt x="52572" y="10141"/>
                    </a:cubicBezTo>
                    <a:cubicBezTo>
                      <a:pt x="47068" y="3903"/>
                      <a:pt x="39029" y="0"/>
                      <a:pt x="30056" y="0"/>
                    </a:cubicBez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41"/>
              <p:cNvSpPr/>
              <p:nvPr/>
            </p:nvSpPr>
            <p:spPr>
              <a:xfrm>
                <a:off x="992992" y="2979078"/>
                <a:ext cx="1149608" cy="1148865"/>
              </a:xfrm>
              <a:custGeom>
                <a:avLst/>
                <a:gdLst/>
                <a:ahLst/>
                <a:cxnLst/>
                <a:rect l="l" t="t" r="r" b="b"/>
                <a:pathLst>
                  <a:path w="51037" h="51004" extrusionOk="0">
                    <a:moveTo>
                      <a:pt x="25518" y="0"/>
                    </a:moveTo>
                    <a:cubicBezTo>
                      <a:pt x="11408" y="0"/>
                      <a:pt x="0" y="11408"/>
                      <a:pt x="0" y="25518"/>
                    </a:cubicBezTo>
                    <a:cubicBezTo>
                      <a:pt x="0" y="28687"/>
                      <a:pt x="567" y="31756"/>
                      <a:pt x="1668" y="34558"/>
                    </a:cubicBezTo>
                    <a:cubicBezTo>
                      <a:pt x="3336" y="38895"/>
                      <a:pt x="6104" y="42697"/>
                      <a:pt x="9707" y="45533"/>
                    </a:cubicBezTo>
                    <a:cubicBezTo>
                      <a:pt x="10441" y="46100"/>
                      <a:pt x="11241" y="46700"/>
                      <a:pt x="12075" y="47201"/>
                    </a:cubicBezTo>
                    <a:cubicBezTo>
                      <a:pt x="14544" y="48735"/>
                      <a:pt x="17279" y="49802"/>
                      <a:pt x="20248" y="50436"/>
                    </a:cubicBezTo>
                    <a:cubicBezTo>
                      <a:pt x="20681" y="50536"/>
                      <a:pt x="21048" y="50603"/>
                      <a:pt x="21449" y="50636"/>
                    </a:cubicBezTo>
                    <a:cubicBezTo>
                      <a:pt x="22783" y="50870"/>
                      <a:pt x="24117" y="51003"/>
                      <a:pt x="25518" y="51003"/>
                    </a:cubicBezTo>
                    <a:cubicBezTo>
                      <a:pt x="39595" y="51003"/>
                      <a:pt x="51036" y="39562"/>
                      <a:pt x="51036" y="25485"/>
                    </a:cubicBezTo>
                    <a:cubicBezTo>
                      <a:pt x="51036" y="22583"/>
                      <a:pt x="50569" y="19848"/>
                      <a:pt x="49635" y="17346"/>
                    </a:cubicBezTo>
                    <a:cubicBezTo>
                      <a:pt x="48568" y="14110"/>
                      <a:pt x="46867" y="11208"/>
                      <a:pt x="44632" y="8706"/>
                    </a:cubicBezTo>
                    <a:cubicBezTo>
                      <a:pt x="44031" y="7939"/>
                      <a:pt x="43298" y="7272"/>
                      <a:pt x="42597" y="6605"/>
                    </a:cubicBezTo>
                    <a:cubicBezTo>
                      <a:pt x="39261" y="3569"/>
                      <a:pt x="35092" y="1401"/>
                      <a:pt x="30455" y="500"/>
                    </a:cubicBezTo>
                    <a:cubicBezTo>
                      <a:pt x="28854" y="167"/>
                      <a:pt x="27219" y="0"/>
                      <a:pt x="2551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41"/>
              <p:cNvSpPr/>
              <p:nvPr/>
            </p:nvSpPr>
            <p:spPr>
              <a:xfrm>
                <a:off x="1290539" y="3142865"/>
                <a:ext cx="626668" cy="818266"/>
              </a:xfrm>
              <a:custGeom>
                <a:avLst/>
                <a:gdLst/>
                <a:ahLst/>
                <a:cxnLst/>
                <a:rect l="l" t="t" r="r" b="b"/>
                <a:pathLst>
                  <a:path w="27821" h="36327" extrusionOk="0">
                    <a:moveTo>
                      <a:pt x="14311" y="9608"/>
                    </a:moveTo>
                    <a:cubicBezTo>
                      <a:pt x="16512" y="9608"/>
                      <a:pt x="17847" y="10142"/>
                      <a:pt x="18213" y="11276"/>
                    </a:cubicBezTo>
                    <a:cubicBezTo>
                      <a:pt x="18280" y="11543"/>
                      <a:pt x="18347" y="11776"/>
                      <a:pt x="18347" y="12076"/>
                    </a:cubicBezTo>
                    <a:cubicBezTo>
                      <a:pt x="18347" y="12977"/>
                      <a:pt x="18013" y="13644"/>
                      <a:pt x="17346" y="14111"/>
                    </a:cubicBezTo>
                    <a:cubicBezTo>
                      <a:pt x="16679" y="14578"/>
                      <a:pt x="15712" y="14778"/>
                      <a:pt x="14511" y="14778"/>
                    </a:cubicBezTo>
                    <a:lnTo>
                      <a:pt x="11909" y="14778"/>
                    </a:lnTo>
                    <a:lnTo>
                      <a:pt x="11909" y="9608"/>
                    </a:lnTo>
                    <a:close/>
                    <a:moveTo>
                      <a:pt x="14711" y="20449"/>
                    </a:moveTo>
                    <a:cubicBezTo>
                      <a:pt x="16079" y="20449"/>
                      <a:pt x="17146" y="20682"/>
                      <a:pt x="17847" y="21216"/>
                    </a:cubicBezTo>
                    <a:cubicBezTo>
                      <a:pt x="18547" y="21683"/>
                      <a:pt x="18914" y="22450"/>
                      <a:pt x="18914" y="23418"/>
                    </a:cubicBezTo>
                    <a:cubicBezTo>
                      <a:pt x="18914" y="25453"/>
                      <a:pt x="17580" y="26487"/>
                      <a:pt x="14878" y="26487"/>
                    </a:cubicBezTo>
                    <a:lnTo>
                      <a:pt x="11876" y="26487"/>
                    </a:lnTo>
                    <a:lnTo>
                      <a:pt x="11876" y="20449"/>
                    </a:lnTo>
                    <a:close/>
                    <a:moveTo>
                      <a:pt x="6639" y="1"/>
                    </a:moveTo>
                    <a:lnTo>
                      <a:pt x="6639" y="3704"/>
                    </a:lnTo>
                    <a:lnTo>
                      <a:pt x="0" y="3704"/>
                    </a:lnTo>
                    <a:lnTo>
                      <a:pt x="0" y="9174"/>
                    </a:lnTo>
                    <a:lnTo>
                      <a:pt x="3336" y="9174"/>
                    </a:lnTo>
                    <a:lnTo>
                      <a:pt x="3336" y="26954"/>
                    </a:lnTo>
                    <a:lnTo>
                      <a:pt x="0" y="26954"/>
                    </a:lnTo>
                    <a:lnTo>
                      <a:pt x="0" y="32458"/>
                    </a:lnTo>
                    <a:lnTo>
                      <a:pt x="6639" y="32458"/>
                    </a:lnTo>
                    <a:lnTo>
                      <a:pt x="6639" y="36327"/>
                    </a:lnTo>
                    <a:lnTo>
                      <a:pt x="9707" y="36327"/>
                    </a:lnTo>
                    <a:lnTo>
                      <a:pt x="9707" y="32458"/>
                    </a:lnTo>
                    <a:lnTo>
                      <a:pt x="12910" y="32458"/>
                    </a:lnTo>
                    <a:lnTo>
                      <a:pt x="12910" y="36327"/>
                    </a:lnTo>
                    <a:lnTo>
                      <a:pt x="15979" y="36327"/>
                    </a:lnTo>
                    <a:lnTo>
                      <a:pt x="15979" y="32458"/>
                    </a:lnTo>
                    <a:cubicBezTo>
                      <a:pt x="19581" y="32424"/>
                      <a:pt x="22416" y="31657"/>
                      <a:pt x="24551" y="30223"/>
                    </a:cubicBezTo>
                    <a:cubicBezTo>
                      <a:pt x="26720" y="28722"/>
                      <a:pt x="27820" y="26653"/>
                      <a:pt x="27820" y="24052"/>
                    </a:cubicBezTo>
                    <a:cubicBezTo>
                      <a:pt x="27754" y="22317"/>
                      <a:pt x="27287" y="20883"/>
                      <a:pt x="26419" y="19782"/>
                    </a:cubicBezTo>
                    <a:cubicBezTo>
                      <a:pt x="25552" y="18714"/>
                      <a:pt x="24084" y="17914"/>
                      <a:pt x="22150" y="17413"/>
                    </a:cubicBezTo>
                    <a:lnTo>
                      <a:pt x="22150" y="17213"/>
                    </a:lnTo>
                    <a:cubicBezTo>
                      <a:pt x="23651" y="16880"/>
                      <a:pt x="24852" y="16112"/>
                      <a:pt x="25752" y="14978"/>
                    </a:cubicBezTo>
                    <a:cubicBezTo>
                      <a:pt x="26686" y="13878"/>
                      <a:pt x="27153" y="12477"/>
                      <a:pt x="27153" y="10875"/>
                    </a:cubicBezTo>
                    <a:cubicBezTo>
                      <a:pt x="27153" y="8407"/>
                      <a:pt x="26086" y="6606"/>
                      <a:pt x="24018" y="5438"/>
                    </a:cubicBezTo>
                    <a:cubicBezTo>
                      <a:pt x="23817" y="5305"/>
                      <a:pt x="23551" y="5205"/>
                      <a:pt x="23350" y="5105"/>
                    </a:cubicBezTo>
                    <a:cubicBezTo>
                      <a:pt x="21549" y="4304"/>
                      <a:pt x="19081" y="3870"/>
                      <a:pt x="15979" y="3737"/>
                    </a:cubicBezTo>
                    <a:lnTo>
                      <a:pt x="15979" y="1"/>
                    </a:lnTo>
                    <a:lnTo>
                      <a:pt x="12910" y="1"/>
                    </a:lnTo>
                    <a:lnTo>
                      <a:pt x="12910" y="3737"/>
                    </a:lnTo>
                    <a:lnTo>
                      <a:pt x="9707" y="3737"/>
                    </a:lnTo>
                    <a:lnTo>
                      <a:pt x="9707" y="1"/>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865" name="Google Shape;865;p41"/>
          <p:cNvGrpSpPr/>
          <p:nvPr/>
        </p:nvGrpSpPr>
        <p:grpSpPr>
          <a:xfrm>
            <a:off x="5241750" y="918452"/>
            <a:ext cx="542964" cy="465786"/>
            <a:chOff x="5241750" y="918452"/>
            <a:chExt cx="542964" cy="465786"/>
          </a:xfrm>
        </p:grpSpPr>
        <p:sp>
          <p:nvSpPr>
            <p:cNvPr id="866" name="Google Shape;866;p41"/>
            <p:cNvSpPr/>
            <p:nvPr/>
          </p:nvSpPr>
          <p:spPr>
            <a:xfrm>
              <a:off x="5241750" y="918452"/>
              <a:ext cx="246376" cy="285134"/>
            </a:xfrm>
            <a:custGeom>
              <a:avLst/>
              <a:gdLst/>
              <a:ahLst/>
              <a:cxnLst/>
              <a:rect l="l" t="t" r="r" b="b"/>
              <a:pathLst>
                <a:path w="6128" h="7092" extrusionOk="0">
                  <a:moveTo>
                    <a:pt x="2717" y="1"/>
                  </a:moveTo>
                  <a:cubicBezTo>
                    <a:pt x="2679" y="1"/>
                    <a:pt x="2638" y="7"/>
                    <a:pt x="2596" y="20"/>
                  </a:cubicBezTo>
                  <a:cubicBezTo>
                    <a:pt x="2167" y="152"/>
                    <a:pt x="2528" y="1263"/>
                    <a:pt x="1886" y="2413"/>
                  </a:cubicBezTo>
                  <a:cubicBezTo>
                    <a:pt x="1247" y="3562"/>
                    <a:pt x="1" y="3646"/>
                    <a:pt x="54" y="4082"/>
                  </a:cubicBezTo>
                  <a:cubicBezTo>
                    <a:pt x="109" y="4521"/>
                    <a:pt x="1859" y="4082"/>
                    <a:pt x="2406" y="5014"/>
                  </a:cubicBezTo>
                  <a:cubicBezTo>
                    <a:pt x="2938" y="5923"/>
                    <a:pt x="3005" y="7092"/>
                    <a:pt x="3364" y="7092"/>
                  </a:cubicBezTo>
                  <a:cubicBezTo>
                    <a:pt x="3373" y="7092"/>
                    <a:pt x="3381" y="7091"/>
                    <a:pt x="3390" y="7090"/>
                  </a:cubicBezTo>
                  <a:cubicBezTo>
                    <a:pt x="3772" y="7036"/>
                    <a:pt x="3552" y="4903"/>
                    <a:pt x="4427" y="4356"/>
                  </a:cubicBezTo>
                  <a:cubicBezTo>
                    <a:pt x="5303" y="3812"/>
                    <a:pt x="6127" y="3886"/>
                    <a:pt x="6070" y="3366"/>
                  </a:cubicBezTo>
                  <a:cubicBezTo>
                    <a:pt x="6015" y="2845"/>
                    <a:pt x="4306" y="2825"/>
                    <a:pt x="3870" y="2169"/>
                  </a:cubicBezTo>
                  <a:cubicBezTo>
                    <a:pt x="3457" y="1549"/>
                    <a:pt x="3322" y="1"/>
                    <a:pt x="27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41"/>
            <p:cNvSpPr/>
            <p:nvPr/>
          </p:nvSpPr>
          <p:spPr>
            <a:xfrm>
              <a:off x="5628558" y="1203517"/>
              <a:ext cx="156156" cy="180721"/>
            </a:xfrm>
            <a:custGeom>
              <a:avLst/>
              <a:gdLst/>
              <a:ahLst/>
              <a:cxnLst/>
              <a:rect l="l" t="t" r="r" b="b"/>
              <a:pathLst>
                <a:path w="3884" h="4495" extrusionOk="0">
                  <a:moveTo>
                    <a:pt x="1723" y="1"/>
                  </a:moveTo>
                  <a:cubicBezTo>
                    <a:pt x="1699" y="1"/>
                    <a:pt x="1673" y="4"/>
                    <a:pt x="1647" y="13"/>
                  </a:cubicBezTo>
                  <a:cubicBezTo>
                    <a:pt x="1373" y="97"/>
                    <a:pt x="1603" y="800"/>
                    <a:pt x="1197" y="1530"/>
                  </a:cubicBezTo>
                  <a:cubicBezTo>
                    <a:pt x="792" y="2257"/>
                    <a:pt x="1" y="2311"/>
                    <a:pt x="35" y="2588"/>
                  </a:cubicBezTo>
                  <a:cubicBezTo>
                    <a:pt x="72" y="2865"/>
                    <a:pt x="1180" y="2588"/>
                    <a:pt x="1525" y="3176"/>
                  </a:cubicBezTo>
                  <a:cubicBezTo>
                    <a:pt x="1865" y="3754"/>
                    <a:pt x="1905" y="4495"/>
                    <a:pt x="2135" y="4495"/>
                  </a:cubicBezTo>
                  <a:cubicBezTo>
                    <a:pt x="2140" y="4495"/>
                    <a:pt x="2145" y="4494"/>
                    <a:pt x="2150" y="4494"/>
                  </a:cubicBezTo>
                  <a:cubicBezTo>
                    <a:pt x="2394" y="4460"/>
                    <a:pt x="2255" y="3108"/>
                    <a:pt x="2809" y="2760"/>
                  </a:cubicBezTo>
                  <a:cubicBezTo>
                    <a:pt x="3364" y="2416"/>
                    <a:pt x="3883" y="2463"/>
                    <a:pt x="3850" y="2135"/>
                  </a:cubicBezTo>
                  <a:cubicBezTo>
                    <a:pt x="3816" y="1804"/>
                    <a:pt x="2732" y="1790"/>
                    <a:pt x="2454" y="1374"/>
                  </a:cubicBezTo>
                  <a:cubicBezTo>
                    <a:pt x="2193" y="984"/>
                    <a:pt x="2109" y="1"/>
                    <a:pt x="17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71"/>
        <p:cNvGrpSpPr/>
        <p:nvPr/>
      </p:nvGrpSpPr>
      <p:grpSpPr>
        <a:xfrm>
          <a:off x="0" y="0"/>
          <a:ext cx="0" cy="0"/>
          <a:chOff x="0" y="0"/>
          <a:chExt cx="0" cy="0"/>
        </a:xfrm>
      </p:grpSpPr>
      <p:sp>
        <p:nvSpPr>
          <p:cNvPr id="872" name="Google Shape;872;p42"/>
          <p:cNvSpPr txBox="1">
            <a:spLocks noGrp="1"/>
          </p:cNvSpPr>
          <p:nvPr>
            <p:ph type="title"/>
          </p:nvPr>
        </p:nvSpPr>
        <p:spPr>
          <a:xfrm>
            <a:off x="1192163" y="171703"/>
            <a:ext cx="6455864" cy="99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PROBLEMATICA</a:t>
            </a:r>
            <a:endParaRPr dirty="0"/>
          </a:p>
        </p:txBody>
      </p:sp>
      <p:sp>
        <p:nvSpPr>
          <p:cNvPr id="873" name="Google Shape;873;p42"/>
          <p:cNvSpPr txBox="1">
            <a:spLocks noGrp="1"/>
          </p:cNvSpPr>
          <p:nvPr>
            <p:ph type="subTitle" idx="1"/>
          </p:nvPr>
        </p:nvSpPr>
        <p:spPr>
          <a:xfrm>
            <a:off x="4035275" y="1420869"/>
            <a:ext cx="4464128" cy="2180182"/>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PE" dirty="0"/>
              <a:t>CÓMO ALGORAND ESTA DEMOCRATIZANDO EL ACCESO AL MERCADO NFT A TRAVÉS DE LOS NFT FRACCIONADOS ?</a:t>
            </a:r>
            <a:endParaRPr dirty="0"/>
          </a:p>
        </p:txBody>
      </p:sp>
      <p:grpSp>
        <p:nvGrpSpPr>
          <p:cNvPr id="875" name="Google Shape;875;p42"/>
          <p:cNvGrpSpPr/>
          <p:nvPr/>
        </p:nvGrpSpPr>
        <p:grpSpPr>
          <a:xfrm>
            <a:off x="-379917" y="1016424"/>
            <a:ext cx="4279963" cy="3717783"/>
            <a:chOff x="-379917" y="1016424"/>
            <a:chExt cx="4279963" cy="3717783"/>
          </a:xfrm>
        </p:grpSpPr>
        <p:grpSp>
          <p:nvGrpSpPr>
            <p:cNvPr id="876" name="Google Shape;876;p42"/>
            <p:cNvGrpSpPr/>
            <p:nvPr/>
          </p:nvGrpSpPr>
          <p:grpSpPr>
            <a:xfrm>
              <a:off x="355433" y="1016424"/>
              <a:ext cx="3544613" cy="2356911"/>
              <a:chOff x="1543464" y="457651"/>
              <a:chExt cx="3028548" cy="2013765"/>
            </a:xfrm>
          </p:grpSpPr>
          <p:grpSp>
            <p:nvGrpSpPr>
              <p:cNvPr id="877" name="Google Shape;877;p42"/>
              <p:cNvGrpSpPr/>
              <p:nvPr/>
            </p:nvGrpSpPr>
            <p:grpSpPr>
              <a:xfrm>
                <a:off x="1543464" y="457651"/>
                <a:ext cx="3028548" cy="2013765"/>
                <a:chOff x="2864300" y="705475"/>
                <a:chExt cx="2630775" cy="1749275"/>
              </a:xfrm>
            </p:grpSpPr>
            <p:sp>
              <p:nvSpPr>
                <p:cNvPr id="878" name="Google Shape;878;p42"/>
                <p:cNvSpPr/>
                <p:nvPr/>
              </p:nvSpPr>
              <p:spPr>
                <a:xfrm>
                  <a:off x="3584675" y="957000"/>
                  <a:ext cx="1384550" cy="1385300"/>
                </a:xfrm>
                <a:custGeom>
                  <a:avLst/>
                  <a:gdLst/>
                  <a:ahLst/>
                  <a:cxnLst/>
                  <a:rect l="l" t="t" r="r" b="b"/>
                  <a:pathLst>
                    <a:path w="55382" h="55412" extrusionOk="0">
                      <a:moveTo>
                        <a:pt x="27691" y="0"/>
                      </a:moveTo>
                      <a:cubicBezTo>
                        <a:pt x="12402" y="0"/>
                        <a:pt x="1" y="12402"/>
                        <a:pt x="1" y="27691"/>
                      </a:cubicBezTo>
                      <a:cubicBezTo>
                        <a:pt x="1" y="43010"/>
                        <a:pt x="12402" y="55411"/>
                        <a:pt x="27691" y="55411"/>
                      </a:cubicBezTo>
                      <a:cubicBezTo>
                        <a:pt x="42980" y="55411"/>
                        <a:pt x="55382" y="43010"/>
                        <a:pt x="55382" y="27691"/>
                      </a:cubicBezTo>
                      <a:cubicBezTo>
                        <a:pt x="55382" y="12402"/>
                        <a:pt x="42980" y="0"/>
                        <a:pt x="27691" y="0"/>
                      </a:cubicBez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42"/>
                <p:cNvSpPr/>
                <p:nvPr/>
              </p:nvSpPr>
              <p:spPr>
                <a:xfrm>
                  <a:off x="3521600" y="957000"/>
                  <a:ext cx="1385325" cy="1385300"/>
                </a:xfrm>
                <a:custGeom>
                  <a:avLst/>
                  <a:gdLst/>
                  <a:ahLst/>
                  <a:cxnLst/>
                  <a:rect l="l" t="t" r="r" b="b"/>
                  <a:pathLst>
                    <a:path w="55413" h="55412" extrusionOk="0">
                      <a:moveTo>
                        <a:pt x="27722" y="0"/>
                      </a:moveTo>
                      <a:cubicBezTo>
                        <a:pt x="12402" y="0"/>
                        <a:pt x="1" y="12402"/>
                        <a:pt x="1" y="27691"/>
                      </a:cubicBezTo>
                      <a:cubicBezTo>
                        <a:pt x="1" y="43010"/>
                        <a:pt x="12402" y="55411"/>
                        <a:pt x="27722" y="55411"/>
                      </a:cubicBezTo>
                      <a:cubicBezTo>
                        <a:pt x="43011" y="55411"/>
                        <a:pt x="55412" y="43010"/>
                        <a:pt x="55412" y="27691"/>
                      </a:cubicBezTo>
                      <a:cubicBezTo>
                        <a:pt x="55412" y="12402"/>
                        <a:pt x="43011" y="0"/>
                        <a:pt x="277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42"/>
                <p:cNvSpPr/>
                <p:nvPr/>
              </p:nvSpPr>
              <p:spPr>
                <a:xfrm>
                  <a:off x="3691825" y="1127200"/>
                  <a:ext cx="1044875" cy="1044875"/>
                </a:xfrm>
                <a:custGeom>
                  <a:avLst/>
                  <a:gdLst/>
                  <a:ahLst/>
                  <a:cxnLst/>
                  <a:rect l="l" t="t" r="r" b="b"/>
                  <a:pathLst>
                    <a:path w="41795" h="41795" extrusionOk="0">
                      <a:moveTo>
                        <a:pt x="20913" y="1"/>
                      </a:moveTo>
                      <a:cubicBezTo>
                        <a:pt x="9362" y="1"/>
                        <a:pt x="0" y="9363"/>
                        <a:pt x="0" y="20883"/>
                      </a:cubicBezTo>
                      <a:cubicBezTo>
                        <a:pt x="0" y="32433"/>
                        <a:pt x="9362" y="41795"/>
                        <a:pt x="20913" y="41795"/>
                      </a:cubicBezTo>
                      <a:cubicBezTo>
                        <a:pt x="32433" y="41795"/>
                        <a:pt x="41795" y="32433"/>
                        <a:pt x="41795" y="20883"/>
                      </a:cubicBezTo>
                      <a:cubicBezTo>
                        <a:pt x="41795" y="9363"/>
                        <a:pt x="32433" y="1"/>
                        <a:pt x="2091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42"/>
                <p:cNvSpPr/>
                <p:nvPr/>
              </p:nvSpPr>
              <p:spPr>
                <a:xfrm>
                  <a:off x="3835450" y="1270075"/>
                  <a:ext cx="757625" cy="758375"/>
                </a:xfrm>
                <a:custGeom>
                  <a:avLst/>
                  <a:gdLst/>
                  <a:ahLst/>
                  <a:cxnLst/>
                  <a:rect l="l" t="t" r="r" b="b"/>
                  <a:pathLst>
                    <a:path w="30305" h="30335" extrusionOk="0">
                      <a:moveTo>
                        <a:pt x="15168" y="0"/>
                      </a:moveTo>
                      <a:cubicBezTo>
                        <a:pt x="6779" y="0"/>
                        <a:pt x="0" y="6809"/>
                        <a:pt x="0" y="15168"/>
                      </a:cubicBezTo>
                      <a:cubicBezTo>
                        <a:pt x="0" y="23557"/>
                        <a:pt x="6779" y="30335"/>
                        <a:pt x="15168" y="30335"/>
                      </a:cubicBezTo>
                      <a:cubicBezTo>
                        <a:pt x="23527" y="30335"/>
                        <a:pt x="30305" y="23557"/>
                        <a:pt x="30305" y="15168"/>
                      </a:cubicBezTo>
                      <a:cubicBezTo>
                        <a:pt x="30305" y="6809"/>
                        <a:pt x="23527" y="0"/>
                        <a:pt x="1516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42"/>
                <p:cNvSpPr/>
                <p:nvPr/>
              </p:nvSpPr>
              <p:spPr>
                <a:xfrm>
                  <a:off x="3992750" y="1428125"/>
                  <a:ext cx="443025" cy="442275"/>
                </a:xfrm>
                <a:custGeom>
                  <a:avLst/>
                  <a:gdLst/>
                  <a:ahLst/>
                  <a:cxnLst/>
                  <a:rect l="l" t="t" r="r" b="b"/>
                  <a:pathLst>
                    <a:path w="17721" h="17691" extrusionOk="0">
                      <a:moveTo>
                        <a:pt x="8876" y="0"/>
                      </a:moveTo>
                      <a:cubicBezTo>
                        <a:pt x="3982" y="0"/>
                        <a:pt x="0" y="3952"/>
                        <a:pt x="0" y="8846"/>
                      </a:cubicBezTo>
                      <a:cubicBezTo>
                        <a:pt x="0" y="13739"/>
                        <a:pt x="3982" y="17691"/>
                        <a:pt x="8876" y="17691"/>
                      </a:cubicBezTo>
                      <a:cubicBezTo>
                        <a:pt x="13739" y="17691"/>
                        <a:pt x="17721" y="13739"/>
                        <a:pt x="17721" y="8846"/>
                      </a:cubicBezTo>
                      <a:cubicBezTo>
                        <a:pt x="17721" y="3952"/>
                        <a:pt x="13739" y="0"/>
                        <a:pt x="887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42"/>
                <p:cNvSpPr/>
                <p:nvPr/>
              </p:nvSpPr>
              <p:spPr>
                <a:xfrm>
                  <a:off x="4070250" y="1513225"/>
                  <a:ext cx="271300" cy="272075"/>
                </a:xfrm>
                <a:custGeom>
                  <a:avLst/>
                  <a:gdLst/>
                  <a:ahLst/>
                  <a:cxnLst/>
                  <a:rect l="l" t="t" r="r" b="b"/>
                  <a:pathLst>
                    <a:path w="10852" h="10883" extrusionOk="0">
                      <a:moveTo>
                        <a:pt x="5411" y="1"/>
                      </a:moveTo>
                      <a:cubicBezTo>
                        <a:pt x="2432" y="1"/>
                        <a:pt x="1" y="2463"/>
                        <a:pt x="1" y="5442"/>
                      </a:cubicBezTo>
                      <a:cubicBezTo>
                        <a:pt x="1" y="8451"/>
                        <a:pt x="2432" y="10882"/>
                        <a:pt x="5411" y="10882"/>
                      </a:cubicBezTo>
                      <a:cubicBezTo>
                        <a:pt x="8420" y="10882"/>
                        <a:pt x="10852" y="8451"/>
                        <a:pt x="10852" y="5442"/>
                      </a:cubicBezTo>
                      <a:cubicBezTo>
                        <a:pt x="10852" y="2463"/>
                        <a:pt x="8420" y="1"/>
                        <a:pt x="54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42"/>
                <p:cNvSpPr/>
                <p:nvPr/>
              </p:nvSpPr>
              <p:spPr>
                <a:xfrm>
                  <a:off x="2966875" y="2179650"/>
                  <a:ext cx="330600" cy="275100"/>
                </a:xfrm>
                <a:custGeom>
                  <a:avLst/>
                  <a:gdLst/>
                  <a:ahLst/>
                  <a:cxnLst/>
                  <a:rect l="l" t="t" r="r" b="b"/>
                  <a:pathLst>
                    <a:path w="13224" h="11004" extrusionOk="0">
                      <a:moveTo>
                        <a:pt x="9424" y="1"/>
                      </a:moveTo>
                      <a:lnTo>
                        <a:pt x="1" y="5350"/>
                      </a:lnTo>
                      <a:lnTo>
                        <a:pt x="5533" y="6049"/>
                      </a:lnTo>
                      <a:lnTo>
                        <a:pt x="3041" y="11004"/>
                      </a:lnTo>
                      <a:lnTo>
                        <a:pt x="12463" y="5624"/>
                      </a:lnTo>
                      <a:lnTo>
                        <a:pt x="13223" y="1551"/>
                      </a:lnTo>
                      <a:lnTo>
                        <a:pt x="94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42"/>
                <p:cNvSpPr/>
                <p:nvPr/>
              </p:nvSpPr>
              <p:spPr>
                <a:xfrm>
                  <a:off x="3091500" y="1892425"/>
                  <a:ext cx="772075" cy="443025"/>
                </a:xfrm>
                <a:custGeom>
                  <a:avLst/>
                  <a:gdLst/>
                  <a:ahLst/>
                  <a:cxnLst/>
                  <a:rect l="l" t="t" r="r" b="b"/>
                  <a:pathLst>
                    <a:path w="30883" h="17721" fill="none" extrusionOk="0">
                      <a:moveTo>
                        <a:pt x="1" y="17721"/>
                      </a:moveTo>
                      <a:lnTo>
                        <a:pt x="30883" y="0"/>
                      </a:lnTo>
                    </a:path>
                  </a:pathLst>
                </a:custGeom>
                <a:noFill/>
                <a:ln w="19000" cap="flat" cmpd="sng">
                  <a:solidFill>
                    <a:srgbClr val="562349"/>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42"/>
                <p:cNvSpPr/>
                <p:nvPr/>
              </p:nvSpPr>
              <p:spPr>
                <a:xfrm>
                  <a:off x="5185775" y="705475"/>
                  <a:ext cx="309300" cy="300175"/>
                </a:xfrm>
                <a:custGeom>
                  <a:avLst/>
                  <a:gdLst/>
                  <a:ahLst/>
                  <a:cxnLst/>
                  <a:rect l="l" t="t" r="r" b="b"/>
                  <a:pathLst>
                    <a:path w="12372" h="12007" extrusionOk="0">
                      <a:moveTo>
                        <a:pt x="8329" y="0"/>
                      </a:moveTo>
                      <a:lnTo>
                        <a:pt x="61" y="6991"/>
                      </a:lnTo>
                      <a:lnTo>
                        <a:pt x="0" y="11155"/>
                      </a:lnTo>
                      <a:lnTo>
                        <a:pt x="4073" y="12006"/>
                      </a:lnTo>
                      <a:lnTo>
                        <a:pt x="12371" y="5016"/>
                      </a:lnTo>
                      <a:lnTo>
                        <a:pt x="6839" y="5350"/>
                      </a:lnTo>
                      <a:lnTo>
                        <a:pt x="832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42"/>
                <p:cNvSpPr/>
                <p:nvPr/>
              </p:nvSpPr>
              <p:spPr>
                <a:xfrm>
                  <a:off x="4689575" y="831600"/>
                  <a:ext cx="678600" cy="574500"/>
                </a:xfrm>
                <a:custGeom>
                  <a:avLst/>
                  <a:gdLst/>
                  <a:ahLst/>
                  <a:cxnLst/>
                  <a:rect l="l" t="t" r="r" b="b"/>
                  <a:pathLst>
                    <a:path w="27144" h="22980" fill="none" extrusionOk="0">
                      <a:moveTo>
                        <a:pt x="27143" y="1"/>
                      </a:moveTo>
                      <a:lnTo>
                        <a:pt x="0" y="22980"/>
                      </a:lnTo>
                    </a:path>
                  </a:pathLst>
                </a:custGeom>
                <a:noFill/>
                <a:ln w="19000" cap="flat" cmpd="sng">
                  <a:solidFill>
                    <a:srgbClr val="562349"/>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42"/>
                <p:cNvSpPr/>
                <p:nvPr/>
              </p:nvSpPr>
              <p:spPr>
                <a:xfrm>
                  <a:off x="2864300" y="731300"/>
                  <a:ext cx="329050" cy="278150"/>
                </a:xfrm>
                <a:custGeom>
                  <a:avLst/>
                  <a:gdLst/>
                  <a:ahLst/>
                  <a:cxnLst/>
                  <a:rect l="l" t="t" r="r" b="b"/>
                  <a:pathLst>
                    <a:path w="13162" h="11126" extrusionOk="0">
                      <a:moveTo>
                        <a:pt x="3557" y="1"/>
                      </a:moveTo>
                      <a:lnTo>
                        <a:pt x="5563" y="5168"/>
                      </a:lnTo>
                      <a:lnTo>
                        <a:pt x="1" y="5320"/>
                      </a:lnTo>
                      <a:lnTo>
                        <a:pt x="9210" y="11125"/>
                      </a:lnTo>
                      <a:lnTo>
                        <a:pt x="13162" y="9818"/>
                      </a:lnTo>
                      <a:lnTo>
                        <a:pt x="12736" y="5715"/>
                      </a:lnTo>
                      <a:lnTo>
                        <a:pt x="355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42"/>
                <p:cNvSpPr/>
                <p:nvPr/>
              </p:nvSpPr>
              <p:spPr>
                <a:xfrm>
                  <a:off x="2991975" y="850600"/>
                  <a:ext cx="756100" cy="471175"/>
                </a:xfrm>
                <a:custGeom>
                  <a:avLst/>
                  <a:gdLst/>
                  <a:ahLst/>
                  <a:cxnLst/>
                  <a:rect l="l" t="t" r="r" b="b"/>
                  <a:pathLst>
                    <a:path w="30244" h="18847" fill="none" extrusionOk="0">
                      <a:moveTo>
                        <a:pt x="0" y="1"/>
                      </a:moveTo>
                      <a:lnTo>
                        <a:pt x="30244" y="18846"/>
                      </a:lnTo>
                    </a:path>
                  </a:pathLst>
                </a:custGeom>
                <a:noFill/>
                <a:ln w="19000" cap="flat" cmpd="sng">
                  <a:solidFill>
                    <a:srgbClr val="562349"/>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0" name="Google Shape;890;p42"/>
              <p:cNvSpPr/>
              <p:nvPr/>
            </p:nvSpPr>
            <p:spPr>
              <a:xfrm>
                <a:off x="3028099" y="1465528"/>
                <a:ext cx="127559" cy="166650"/>
              </a:xfrm>
              <a:custGeom>
                <a:avLst/>
                <a:gdLst/>
                <a:ahLst/>
                <a:cxnLst/>
                <a:rect l="l" t="t" r="r" b="b"/>
                <a:pathLst>
                  <a:path w="27821" h="36327" extrusionOk="0">
                    <a:moveTo>
                      <a:pt x="14311" y="9608"/>
                    </a:moveTo>
                    <a:cubicBezTo>
                      <a:pt x="16512" y="9608"/>
                      <a:pt x="17847" y="10142"/>
                      <a:pt x="18213" y="11276"/>
                    </a:cubicBezTo>
                    <a:cubicBezTo>
                      <a:pt x="18280" y="11543"/>
                      <a:pt x="18347" y="11776"/>
                      <a:pt x="18347" y="12076"/>
                    </a:cubicBezTo>
                    <a:cubicBezTo>
                      <a:pt x="18347" y="12977"/>
                      <a:pt x="18013" y="13644"/>
                      <a:pt x="17346" y="14111"/>
                    </a:cubicBezTo>
                    <a:cubicBezTo>
                      <a:pt x="16679" y="14578"/>
                      <a:pt x="15712" y="14778"/>
                      <a:pt x="14511" y="14778"/>
                    </a:cubicBezTo>
                    <a:lnTo>
                      <a:pt x="11909" y="14778"/>
                    </a:lnTo>
                    <a:lnTo>
                      <a:pt x="11909" y="9608"/>
                    </a:lnTo>
                    <a:close/>
                    <a:moveTo>
                      <a:pt x="14711" y="20449"/>
                    </a:moveTo>
                    <a:cubicBezTo>
                      <a:pt x="16079" y="20449"/>
                      <a:pt x="17146" y="20682"/>
                      <a:pt x="17847" y="21216"/>
                    </a:cubicBezTo>
                    <a:cubicBezTo>
                      <a:pt x="18547" y="21683"/>
                      <a:pt x="18914" y="22450"/>
                      <a:pt x="18914" y="23418"/>
                    </a:cubicBezTo>
                    <a:cubicBezTo>
                      <a:pt x="18914" y="25453"/>
                      <a:pt x="17580" y="26487"/>
                      <a:pt x="14878" y="26487"/>
                    </a:cubicBezTo>
                    <a:lnTo>
                      <a:pt x="11876" y="26487"/>
                    </a:lnTo>
                    <a:lnTo>
                      <a:pt x="11876" y="20449"/>
                    </a:lnTo>
                    <a:close/>
                    <a:moveTo>
                      <a:pt x="6639" y="1"/>
                    </a:moveTo>
                    <a:lnTo>
                      <a:pt x="6639" y="3704"/>
                    </a:lnTo>
                    <a:lnTo>
                      <a:pt x="0" y="3704"/>
                    </a:lnTo>
                    <a:lnTo>
                      <a:pt x="0" y="9174"/>
                    </a:lnTo>
                    <a:lnTo>
                      <a:pt x="3336" y="9174"/>
                    </a:lnTo>
                    <a:lnTo>
                      <a:pt x="3336" y="26954"/>
                    </a:lnTo>
                    <a:lnTo>
                      <a:pt x="0" y="26954"/>
                    </a:lnTo>
                    <a:lnTo>
                      <a:pt x="0" y="32458"/>
                    </a:lnTo>
                    <a:lnTo>
                      <a:pt x="6639" y="32458"/>
                    </a:lnTo>
                    <a:lnTo>
                      <a:pt x="6639" y="36327"/>
                    </a:lnTo>
                    <a:lnTo>
                      <a:pt x="9707" y="36327"/>
                    </a:lnTo>
                    <a:lnTo>
                      <a:pt x="9707" y="32458"/>
                    </a:lnTo>
                    <a:lnTo>
                      <a:pt x="12910" y="32458"/>
                    </a:lnTo>
                    <a:lnTo>
                      <a:pt x="12910" y="36327"/>
                    </a:lnTo>
                    <a:lnTo>
                      <a:pt x="15979" y="36327"/>
                    </a:lnTo>
                    <a:lnTo>
                      <a:pt x="15979" y="32458"/>
                    </a:lnTo>
                    <a:cubicBezTo>
                      <a:pt x="19581" y="32424"/>
                      <a:pt x="22416" y="31657"/>
                      <a:pt x="24551" y="30223"/>
                    </a:cubicBezTo>
                    <a:cubicBezTo>
                      <a:pt x="26720" y="28722"/>
                      <a:pt x="27820" y="26653"/>
                      <a:pt x="27820" y="24052"/>
                    </a:cubicBezTo>
                    <a:cubicBezTo>
                      <a:pt x="27754" y="22317"/>
                      <a:pt x="27287" y="20883"/>
                      <a:pt x="26419" y="19782"/>
                    </a:cubicBezTo>
                    <a:cubicBezTo>
                      <a:pt x="25552" y="18714"/>
                      <a:pt x="24084" y="17914"/>
                      <a:pt x="22150" y="17413"/>
                    </a:cubicBezTo>
                    <a:lnTo>
                      <a:pt x="22150" y="17213"/>
                    </a:lnTo>
                    <a:cubicBezTo>
                      <a:pt x="23651" y="16880"/>
                      <a:pt x="24852" y="16112"/>
                      <a:pt x="25752" y="14978"/>
                    </a:cubicBezTo>
                    <a:cubicBezTo>
                      <a:pt x="26686" y="13878"/>
                      <a:pt x="27153" y="12477"/>
                      <a:pt x="27153" y="10875"/>
                    </a:cubicBezTo>
                    <a:cubicBezTo>
                      <a:pt x="27153" y="8407"/>
                      <a:pt x="26086" y="6606"/>
                      <a:pt x="24018" y="5438"/>
                    </a:cubicBezTo>
                    <a:cubicBezTo>
                      <a:pt x="23817" y="5305"/>
                      <a:pt x="23551" y="5205"/>
                      <a:pt x="23350" y="5105"/>
                    </a:cubicBezTo>
                    <a:cubicBezTo>
                      <a:pt x="21549" y="4304"/>
                      <a:pt x="19081" y="3870"/>
                      <a:pt x="15979" y="3737"/>
                    </a:cubicBezTo>
                    <a:lnTo>
                      <a:pt x="15979" y="1"/>
                    </a:lnTo>
                    <a:lnTo>
                      <a:pt x="12910" y="1"/>
                    </a:lnTo>
                    <a:lnTo>
                      <a:pt x="12910" y="3737"/>
                    </a:lnTo>
                    <a:lnTo>
                      <a:pt x="9707" y="3737"/>
                    </a:lnTo>
                    <a:lnTo>
                      <a:pt x="9707" y="1"/>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1" name="Google Shape;891;p42"/>
            <p:cNvGrpSpPr/>
            <p:nvPr/>
          </p:nvGrpSpPr>
          <p:grpSpPr>
            <a:xfrm flipH="1">
              <a:off x="-379917" y="3332855"/>
              <a:ext cx="4070171" cy="1401352"/>
              <a:chOff x="1638140" y="3490600"/>
              <a:chExt cx="3431847" cy="1181578"/>
            </a:xfrm>
          </p:grpSpPr>
          <p:sp>
            <p:nvSpPr>
              <p:cNvPr id="892" name="Google Shape;892;p42"/>
              <p:cNvSpPr/>
              <p:nvPr/>
            </p:nvSpPr>
            <p:spPr>
              <a:xfrm>
                <a:off x="2371519" y="3526632"/>
                <a:ext cx="360458" cy="322829"/>
              </a:xfrm>
              <a:custGeom>
                <a:avLst/>
                <a:gdLst/>
                <a:ahLst/>
                <a:cxnLst/>
                <a:rect l="l" t="t" r="r" b="b"/>
                <a:pathLst>
                  <a:path w="7673" h="6872" extrusionOk="0">
                    <a:moveTo>
                      <a:pt x="7673" y="4237"/>
                    </a:moveTo>
                    <a:cubicBezTo>
                      <a:pt x="6639" y="3169"/>
                      <a:pt x="3070" y="0"/>
                      <a:pt x="1635" y="100"/>
                    </a:cubicBezTo>
                    <a:cubicBezTo>
                      <a:pt x="134" y="267"/>
                      <a:pt x="1" y="1501"/>
                      <a:pt x="168" y="1835"/>
                    </a:cubicBezTo>
                    <a:cubicBezTo>
                      <a:pt x="334" y="2169"/>
                      <a:pt x="6505" y="6872"/>
                      <a:pt x="6672" y="6572"/>
                    </a:cubicBezTo>
                    <a:cubicBezTo>
                      <a:pt x="6839" y="6272"/>
                      <a:pt x="7573" y="4170"/>
                      <a:pt x="7573" y="417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42"/>
              <p:cNvSpPr/>
              <p:nvPr/>
            </p:nvSpPr>
            <p:spPr>
              <a:xfrm>
                <a:off x="1928043" y="3490600"/>
                <a:ext cx="771042" cy="423126"/>
              </a:xfrm>
              <a:custGeom>
                <a:avLst/>
                <a:gdLst/>
                <a:ahLst/>
                <a:cxnLst/>
                <a:rect l="l" t="t" r="r" b="b"/>
                <a:pathLst>
                  <a:path w="16413" h="9007" extrusionOk="0">
                    <a:moveTo>
                      <a:pt x="16412" y="6271"/>
                    </a:moveTo>
                    <a:cubicBezTo>
                      <a:pt x="14911" y="5037"/>
                      <a:pt x="8006" y="801"/>
                      <a:pt x="4737" y="367"/>
                    </a:cubicBezTo>
                    <a:cubicBezTo>
                      <a:pt x="1402" y="0"/>
                      <a:pt x="1" y="1635"/>
                      <a:pt x="234" y="2002"/>
                    </a:cubicBezTo>
                    <a:cubicBezTo>
                      <a:pt x="434" y="2402"/>
                      <a:pt x="13143" y="9007"/>
                      <a:pt x="13777" y="8940"/>
                    </a:cubicBezTo>
                    <a:cubicBezTo>
                      <a:pt x="14411" y="8840"/>
                      <a:pt x="16412" y="6271"/>
                      <a:pt x="16412" y="627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42"/>
              <p:cNvSpPr/>
              <p:nvPr/>
            </p:nvSpPr>
            <p:spPr>
              <a:xfrm>
                <a:off x="1638140" y="3503143"/>
                <a:ext cx="3431847" cy="1169035"/>
              </a:xfrm>
              <a:custGeom>
                <a:avLst/>
                <a:gdLst/>
                <a:ahLst/>
                <a:cxnLst/>
                <a:rect l="l" t="t" r="r" b="b"/>
                <a:pathLst>
                  <a:path w="73053" h="24885" extrusionOk="0">
                    <a:moveTo>
                      <a:pt x="52338" y="3202"/>
                    </a:moveTo>
                    <a:cubicBezTo>
                      <a:pt x="52338" y="3202"/>
                      <a:pt x="46801" y="334"/>
                      <a:pt x="43498" y="167"/>
                    </a:cubicBezTo>
                    <a:cubicBezTo>
                      <a:pt x="40196" y="0"/>
                      <a:pt x="36360" y="2502"/>
                      <a:pt x="33858" y="2602"/>
                    </a:cubicBezTo>
                    <a:cubicBezTo>
                      <a:pt x="31356" y="2735"/>
                      <a:pt x="23484" y="434"/>
                      <a:pt x="20982" y="1034"/>
                    </a:cubicBezTo>
                    <a:cubicBezTo>
                      <a:pt x="18480" y="1601"/>
                      <a:pt x="18180" y="3469"/>
                      <a:pt x="18614" y="4770"/>
                    </a:cubicBezTo>
                    <a:cubicBezTo>
                      <a:pt x="18981" y="6071"/>
                      <a:pt x="21383" y="7072"/>
                      <a:pt x="21383" y="7072"/>
                    </a:cubicBezTo>
                    <a:cubicBezTo>
                      <a:pt x="21383" y="7072"/>
                      <a:pt x="15345" y="4503"/>
                      <a:pt x="13444" y="3736"/>
                    </a:cubicBezTo>
                    <a:cubicBezTo>
                      <a:pt x="11509" y="2969"/>
                      <a:pt x="6972" y="701"/>
                      <a:pt x="4771" y="600"/>
                    </a:cubicBezTo>
                    <a:cubicBezTo>
                      <a:pt x="2536" y="534"/>
                      <a:pt x="368" y="534"/>
                      <a:pt x="167" y="2268"/>
                    </a:cubicBezTo>
                    <a:cubicBezTo>
                      <a:pt x="1" y="4036"/>
                      <a:pt x="19014" y="12876"/>
                      <a:pt x="23517" y="15478"/>
                    </a:cubicBezTo>
                    <a:cubicBezTo>
                      <a:pt x="27987" y="18113"/>
                      <a:pt x="30956" y="19047"/>
                      <a:pt x="33058" y="18780"/>
                    </a:cubicBezTo>
                    <a:cubicBezTo>
                      <a:pt x="35226" y="18547"/>
                      <a:pt x="41063" y="16312"/>
                      <a:pt x="45133" y="16712"/>
                    </a:cubicBezTo>
                    <a:cubicBezTo>
                      <a:pt x="47768" y="16945"/>
                      <a:pt x="54873" y="17279"/>
                      <a:pt x="68583" y="24885"/>
                    </a:cubicBezTo>
                    <a:cubicBezTo>
                      <a:pt x="68883" y="24317"/>
                      <a:pt x="73053" y="15444"/>
                      <a:pt x="73053" y="15444"/>
                    </a:cubicBezTo>
                    <a:cubicBezTo>
                      <a:pt x="73053" y="15444"/>
                      <a:pt x="61578" y="11208"/>
                      <a:pt x="58676" y="8306"/>
                    </a:cubicBezTo>
                    <a:cubicBezTo>
                      <a:pt x="55774" y="5437"/>
                      <a:pt x="52338" y="3202"/>
                      <a:pt x="52338" y="3202"/>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895" name="Google Shape;895;p42"/>
          <p:cNvGrpSpPr/>
          <p:nvPr/>
        </p:nvGrpSpPr>
        <p:grpSpPr>
          <a:xfrm>
            <a:off x="2496225" y="922902"/>
            <a:ext cx="542964" cy="465786"/>
            <a:chOff x="2496225" y="922902"/>
            <a:chExt cx="542964" cy="465786"/>
          </a:xfrm>
        </p:grpSpPr>
        <p:sp>
          <p:nvSpPr>
            <p:cNvPr id="896" name="Google Shape;896;p42"/>
            <p:cNvSpPr/>
            <p:nvPr/>
          </p:nvSpPr>
          <p:spPr>
            <a:xfrm>
              <a:off x="2496225" y="922902"/>
              <a:ext cx="246376" cy="285134"/>
            </a:xfrm>
            <a:custGeom>
              <a:avLst/>
              <a:gdLst/>
              <a:ahLst/>
              <a:cxnLst/>
              <a:rect l="l" t="t" r="r" b="b"/>
              <a:pathLst>
                <a:path w="6128" h="7092" extrusionOk="0">
                  <a:moveTo>
                    <a:pt x="2717" y="1"/>
                  </a:moveTo>
                  <a:cubicBezTo>
                    <a:pt x="2679" y="1"/>
                    <a:pt x="2638" y="7"/>
                    <a:pt x="2596" y="20"/>
                  </a:cubicBezTo>
                  <a:cubicBezTo>
                    <a:pt x="2167" y="152"/>
                    <a:pt x="2528" y="1263"/>
                    <a:pt x="1886" y="2413"/>
                  </a:cubicBezTo>
                  <a:cubicBezTo>
                    <a:pt x="1247" y="3562"/>
                    <a:pt x="1" y="3646"/>
                    <a:pt x="54" y="4082"/>
                  </a:cubicBezTo>
                  <a:cubicBezTo>
                    <a:pt x="109" y="4521"/>
                    <a:pt x="1859" y="4082"/>
                    <a:pt x="2406" y="5014"/>
                  </a:cubicBezTo>
                  <a:cubicBezTo>
                    <a:pt x="2938" y="5923"/>
                    <a:pt x="3005" y="7092"/>
                    <a:pt x="3364" y="7092"/>
                  </a:cubicBezTo>
                  <a:cubicBezTo>
                    <a:pt x="3373" y="7092"/>
                    <a:pt x="3381" y="7091"/>
                    <a:pt x="3390" y="7090"/>
                  </a:cubicBezTo>
                  <a:cubicBezTo>
                    <a:pt x="3772" y="7036"/>
                    <a:pt x="3552" y="4903"/>
                    <a:pt x="4427" y="4356"/>
                  </a:cubicBezTo>
                  <a:cubicBezTo>
                    <a:pt x="5303" y="3812"/>
                    <a:pt x="6127" y="3886"/>
                    <a:pt x="6070" y="3366"/>
                  </a:cubicBezTo>
                  <a:cubicBezTo>
                    <a:pt x="6015" y="2845"/>
                    <a:pt x="4306" y="2825"/>
                    <a:pt x="3870" y="2169"/>
                  </a:cubicBezTo>
                  <a:cubicBezTo>
                    <a:pt x="3457" y="1549"/>
                    <a:pt x="3322" y="1"/>
                    <a:pt x="27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42"/>
            <p:cNvSpPr/>
            <p:nvPr/>
          </p:nvSpPr>
          <p:spPr>
            <a:xfrm>
              <a:off x="2883033" y="1207967"/>
              <a:ext cx="156156" cy="180721"/>
            </a:xfrm>
            <a:custGeom>
              <a:avLst/>
              <a:gdLst/>
              <a:ahLst/>
              <a:cxnLst/>
              <a:rect l="l" t="t" r="r" b="b"/>
              <a:pathLst>
                <a:path w="3884" h="4495" extrusionOk="0">
                  <a:moveTo>
                    <a:pt x="1723" y="1"/>
                  </a:moveTo>
                  <a:cubicBezTo>
                    <a:pt x="1699" y="1"/>
                    <a:pt x="1673" y="4"/>
                    <a:pt x="1647" y="13"/>
                  </a:cubicBezTo>
                  <a:cubicBezTo>
                    <a:pt x="1373" y="97"/>
                    <a:pt x="1603" y="800"/>
                    <a:pt x="1197" y="1530"/>
                  </a:cubicBezTo>
                  <a:cubicBezTo>
                    <a:pt x="792" y="2257"/>
                    <a:pt x="1" y="2311"/>
                    <a:pt x="35" y="2588"/>
                  </a:cubicBezTo>
                  <a:cubicBezTo>
                    <a:pt x="72" y="2865"/>
                    <a:pt x="1180" y="2588"/>
                    <a:pt x="1525" y="3176"/>
                  </a:cubicBezTo>
                  <a:cubicBezTo>
                    <a:pt x="1865" y="3754"/>
                    <a:pt x="1905" y="4495"/>
                    <a:pt x="2135" y="4495"/>
                  </a:cubicBezTo>
                  <a:cubicBezTo>
                    <a:pt x="2140" y="4495"/>
                    <a:pt x="2145" y="4494"/>
                    <a:pt x="2150" y="4494"/>
                  </a:cubicBezTo>
                  <a:cubicBezTo>
                    <a:pt x="2394" y="4460"/>
                    <a:pt x="2255" y="3108"/>
                    <a:pt x="2809" y="2760"/>
                  </a:cubicBezTo>
                  <a:cubicBezTo>
                    <a:pt x="3364" y="2416"/>
                    <a:pt x="3883" y="2463"/>
                    <a:pt x="3850" y="2135"/>
                  </a:cubicBezTo>
                  <a:cubicBezTo>
                    <a:pt x="3816" y="1804"/>
                    <a:pt x="2732" y="1790"/>
                    <a:pt x="2454" y="1374"/>
                  </a:cubicBezTo>
                  <a:cubicBezTo>
                    <a:pt x="2193" y="984"/>
                    <a:pt x="2109" y="1"/>
                    <a:pt x="17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57"/>
        <p:cNvGrpSpPr/>
        <p:nvPr/>
      </p:nvGrpSpPr>
      <p:grpSpPr>
        <a:xfrm>
          <a:off x="0" y="0"/>
          <a:ext cx="0" cy="0"/>
          <a:chOff x="0" y="0"/>
          <a:chExt cx="0" cy="0"/>
        </a:xfrm>
      </p:grpSpPr>
      <p:grpSp>
        <p:nvGrpSpPr>
          <p:cNvPr id="958" name="Google Shape;958;p44"/>
          <p:cNvGrpSpPr/>
          <p:nvPr/>
        </p:nvGrpSpPr>
        <p:grpSpPr>
          <a:xfrm>
            <a:off x="5461292" y="1192131"/>
            <a:ext cx="3687577" cy="3532764"/>
            <a:chOff x="4419737" y="991300"/>
            <a:chExt cx="3687577" cy="3532764"/>
          </a:xfrm>
        </p:grpSpPr>
        <p:sp>
          <p:nvSpPr>
            <p:cNvPr id="959" name="Google Shape;959;p44"/>
            <p:cNvSpPr/>
            <p:nvPr/>
          </p:nvSpPr>
          <p:spPr>
            <a:xfrm>
              <a:off x="5505552" y="4180168"/>
              <a:ext cx="1347595" cy="171425"/>
            </a:xfrm>
            <a:custGeom>
              <a:avLst/>
              <a:gdLst/>
              <a:ahLst/>
              <a:cxnLst/>
              <a:rect l="l" t="t" r="r" b="b"/>
              <a:pathLst>
                <a:path w="39911" h="5077" extrusionOk="0">
                  <a:moveTo>
                    <a:pt x="1" y="0"/>
                  </a:moveTo>
                  <a:lnTo>
                    <a:pt x="1" y="5076"/>
                  </a:lnTo>
                  <a:lnTo>
                    <a:pt x="39910" y="5076"/>
                  </a:lnTo>
                  <a:lnTo>
                    <a:pt x="39910" y="0"/>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44"/>
            <p:cNvSpPr/>
            <p:nvPr/>
          </p:nvSpPr>
          <p:spPr>
            <a:xfrm>
              <a:off x="5645136" y="4180168"/>
              <a:ext cx="256614" cy="171425"/>
            </a:xfrm>
            <a:custGeom>
              <a:avLst/>
              <a:gdLst/>
              <a:ahLst/>
              <a:cxnLst/>
              <a:rect l="l" t="t" r="r" b="b"/>
              <a:pathLst>
                <a:path w="7600" h="5077" extrusionOk="0">
                  <a:moveTo>
                    <a:pt x="1" y="0"/>
                  </a:moveTo>
                  <a:lnTo>
                    <a:pt x="1" y="5076"/>
                  </a:lnTo>
                  <a:lnTo>
                    <a:pt x="7600" y="5076"/>
                  </a:lnTo>
                  <a:lnTo>
                    <a:pt x="7600" y="0"/>
                  </a:lnTo>
                  <a:close/>
                </a:path>
              </a:pathLst>
            </a:custGeom>
            <a:solidFill>
              <a:srgbClr val="D7A350"/>
            </a:solidFill>
            <a:ln w="9525" cap="flat" cmpd="sng">
              <a:solidFill>
                <a:srgbClr val="D7A35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44"/>
            <p:cNvSpPr/>
            <p:nvPr/>
          </p:nvSpPr>
          <p:spPr>
            <a:xfrm>
              <a:off x="6505198" y="4180168"/>
              <a:ext cx="187835" cy="171425"/>
            </a:xfrm>
            <a:custGeom>
              <a:avLst/>
              <a:gdLst/>
              <a:ahLst/>
              <a:cxnLst/>
              <a:rect l="l" t="t" r="r" b="b"/>
              <a:pathLst>
                <a:path w="5563" h="5077" extrusionOk="0">
                  <a:moveTo>
                    <a:pt x="0" y="0"/>
                  </a:moveTo>
                  <a:lnTo>
                    <a:pt x="0" y="5076"/>
                  </a:lnTo>
                  <a:lnTo>
                    <a:pt x="5563" y="5076"/>
                  </a:lnTo>
                  <a:lnTo>
                    <a:pt x="5563" y="0"/>
                  </a:lnTo>
                  <a:close/>
                </a:path>
              </a:pathLst>
            </a:custGeom>
            <a:solidFill>
              <a:srgbClr val="E8B15A"/>
            </a:solidFill>
            <a:ln w="9525" cap="flat" cmpd="sng">
              <a:solidFill>
                <a:srgbClr val="E8B15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44"/>
            <p:cNvSpPr/>
            <p:nvPr/>
          </p:nvSpPr>
          <p:spPr>
            <a:xfrm>
              <a:off x="5505552" y="3838399"/>
              <a:ext cx="1347595" cy="171425"/>
            </a:xfrm>
            <a:custGeom>
              <a:avLst/>
              <a:gdLst/>
              <a:ahLst/>
              <a:cxnLst/>
              <a:rect l="l" t="t" r="r" b="b"/>
              <a:pathLst>
                <a:path w="39911" h="5077" extrusionOk="0">
                  <a:moveTo>
                    <a:pt x="1" y="0"/>
                  </a:moveTo>
                  <a:lnTo>
                    <a:pt x="1" y="5076"/>
                  </a:lnTo>
                  <a:lnTo>
                    <a:pt x="39910" y="5076"/>
                  </a:lnTo>
                  <a:lnTo>
                    <a:pt x="3991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44"/>
            <p:cNvSpPr/>
            <p:nvPr/>
          </p:nvSpPr>
          <p:spPr>
            <a:xfrm>
              <a:off x="5645136" y="3838399"/>
              <a:ext cx="256614" cy="171425"/>
            </a:xfrm>
            <a:custGeom>
              <a:avLst/>
              <a:gdLst/>
              <a:ahLst/>
              <a:cxnLst/>
              <a:rect l="l" t="t" r="r" b="b"/>
              <a:pathLst>
                <a:path w="7600" h="5077" extrusionOk="0">
                  <a:moveTo>
                    <a:pt x="1" y="0"/>
                  </a:moveTo>
                  <a:lnTo>
                    <a:pt x="1" y="5076"/>
                  </a:lnTo>
                  <a:lnTo>
                    <a:pt x="7600" y="5076"/>
                  </a:lnTo>
                  <a:lnTo>
                    <a:pt x="7600" y="0"/>
                  </a:lnTo>
                  <a:close/>
                </a:path>
              </a:pathLst>
            </a:custGeom>
            <a:solidFill>
              <a:srgbClr val="D7A350"/>
            </a:solidFill>
            <a:ln w="9525" cap="flat" cmpd="sng">
              <a:solidFill>
                <a:srgbClr val="D7A35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44"/>
            <p:cNvSpPr/>
            <p:nvPr/>
          </p:nvSpPr>
          <p:spPr>
            <a:xfrm>
              <a:off x="6505198" y="3838399"/>
              <a:ext cx="187835" cy="171425"/>
            </a:xfrm>
            <a:custGeom>
              <a:avLst/>
              <a:gdLst/>
              <a:ahLst/>
              <a:cxnLst/>
              <a:rect l="l" t="t" r="r" b="b"/>
              <a:pathLst>
                <a:path w="5563" h="5077" extrusionOk="0">
                  <a:moveTo>
                    <a:pt x="0" y="0"/>
                  </a:moveTo>
                  <a:lnTo>
                    <a:pt x="0" y="5076"/>
                  </a:lnTo>
                  <a:lnTo>
                    <a:pt x="5563" y="5076"/>
                  </a:lnTo>
                  <a:lnTo>
                    <a:pt x="5563" y="0"/>
                  </a:lnTo>
                  <a:close/>
                </a:path>
              </a:pathLst>
            </a:custGeom>
            <a:solidFill>
              <a:srgbClr val="E8B15A"/>
            </a:solidFill>
            <a:ln w="9525" cap="flat" cmpd="sng">
              <a:solidFill>
                <a:srgbClr val="E8B15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44"/>
            <p:cNvSpPr/>
            <p:nvPr/>
          </p:nvSpPr>
          <p:spPr>
            <a:xfrm>
              <a:off x="5505552" y="3325238"/>
              <a:ext cx="1347595" cy="171425"/>
            </a:xfrm>
            <a:custGeom>
              <a:avLst/>
              <a:gdLst/>
              <a:ahLst/>
              <a:cxnLst/>
              <a:rect l="l" t="t" r="r" b="b"/>
              <a:pathLst>
                <a:path w="39911" h="5077" extrusionOk="0">
                  <a:moveTo>
                    <a:pt x="1" y="1"/>
                  </a:moveTo>
                  <a:lnTo>
                    <a:pt x="1" y="5077"/>
                  </a:lnTo>
                  <a:lnTo>
                    <a:pt x="39910" y="5077"/>
                  </a:lnTo>
                  <a:lnTo>
                    <a:pt x="39910" y="1"/>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44"/>
            <p:cNvSpPr/>
            <p:nvPr/>
          </p:nvSpPr>
          <p:spPr>
            <a:xfrm>
              <a:off x="5645136" y="3325238"/>
              <a:ext cx="256614" cy="171425"/>
            </a:xfrm>
            <a:custGeom>
              <a:avLst/>
              <a:gdLst/>
              <a:ahLst/>
              <a:cxnLst/>
              <a:rect l="l" t="t" r="r" b="b"/>
              <a:pathLst>
                <a:path w="7600" h="5077" extrusionOk="0">
                  <a:moveTo>
                    <a:pt x="1" y="1"/>
                  </a:moveTo>
                  <a:lnTo>
                    <a:pt x="1" y="5077"/>
                  </a:lnTo>
                  <a:lnTo>
                    <a:pt x="7600" y="5077"/>
                  </a:lnTo>
                  <a:lnTo>
                    <a:pt x="7600" y="1"/>
                  </a:lnTo>
                  <a:close/>
                </a:path>
              </a:pathLst>
            </a:custGeom>
            <a:solidFill>
              <a:srgbClr val="D7A350"/>
            </a:solidFill>
            <a:ln w="9525" cap="flat" cmpd="sng">
              <a:solidFill>
                <a:srgbClr val="D7A35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44"/>
            <p:cNvSpPr/>
            <p:nvPr/>
          </p:nvSpPr>
          <p:spPr>
            <a:xfrm>
              <a:off x="6505198" y="3325238"/>
              <a:ext cx="187835" cy="171425"/>
            </a:xfrm>
            <a:custGeom>
              <a:avLst/>
              <a:gdLst/>
              <a:ahLst/>
              <a:cxnLst/>
              <a:rect l="l" t="t" r="r" b="b"/>
              <a:pathLst>
                <a:path w="5563" h="5077" extrusionOk="0">
                  <a:moveTo>
                    <a:pt x="0" y="1"/>
                  </a:moveTo>
                  <a:lnTo>
                    <a:pt x="0" y="5077"/>
                  </a:lnTo>
                  <a:lnTo>
                    <a:pt x="5563" y="5077"/>
                  </a:lnTo>
                  <a:lnTo>
                    <a:pt x="5563" y="1"/>
                  </a:lnTo>
                  <a:close/>
                </a:path>
              </a:pathLst>
            </a:custGeom>
            <a:solidFill>
              <a:srgbClr val="E8B15A"/>
            </a:solidFill>
            <a:ln w="9525" cap="flat" cmpd="sng">
              <a:solidFill>
                <a:srgbClr val="E8B15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44"/>
            <p:cNvSpPr/>
            <p:nvPr/>
          </p:nvSpPr>
          <p:spPr>
            <a:xfrm>
              <a:off x="5665665" y="4351559"/>
              <a:ext cx="1348608" cy="171425"/>
            </a:xfrm>
            <a:custGeom>
              <a:avLst/>
              <a:gdLst/>
              <a:ahLst/>
              <a:cxnLst/>
              <a:rect l="l" t="t" r="r" b="b"/>
              <a:pathLst>
                <a:path w="39941" h="5077" extrusionOk="0">
                  <a:moveTo>
                    <a:pt x="1" y="0"/>
                  </a:moveTo>
                  <a:lnTo>
                    <a:pt x="1" y="5076"/>
                  </a:lnTo>
                  <a:lnTo>
                    <a:pt x="39941" y="5076"/>
                  </a:lnTo>
                  <a:lnTo>
                    <a:pt x="39941" y="0"/>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44"/>
            <p:cNvSpPr/>
            <p:nvPr/>
          </p:nvSpPr>
          <p:spPr>
            <a:xfrm>
              <a:off x="5805250" y="4351559"/>
              <a:ext cx="256614" cy="171425"/>
            </a:xfrm>
            <a:custGeom>
              <a:avLst/>
              <a:gdLst/>
              <a:ahLst/>
              <a:cxnLst/>
              <a:rect l="l" t="t" r="r" b="b"/>
              <a:pathLst>
                <a:path w="7600" h="5077" extrusionOk="0">
                  <a:moveTo>
                    <a:pt x="0" y="0"/>
                  </a:moveTo>
                  <a:lnTo>
                    <a:pt x="0" y="5076"/>
                  </a:lnTo>
                  <a:lnTo>
                    <a:pt x="7599" y="5076"/>
                  </a:lnTo>
                  <a:lnTo>
                    <a:pt x="7599" y="0"/>
                  </a:lnTo>
                  <a:close/>
                </a:path>
              </a:pathLst>
            </a:custGeom>
            <a:solidFill>
              <a:srgbClr val="D7A350"/>
            </a:solidFill>
            <a:ln w="9525" cap="flat" cmpd="sng">
              <a:solidFill>
                <a:srgbClr val="D7A35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44"/>
            <p:cNvSpPr/>
            <p:nvPr/>
          </p:nvSpPr>
          <p:spPr>
            <a:xfrm>
              <a:off x="6665312" y="4351559"/>
              <a:ext cx="187835" cy="171425"/>
            </a:xfrm>
            <a:custGeom>
              <a:avLst/>
              <a:gdLst/>
              <a:ahLst/>
              <a:cxnLst/>
              <a:rect l="l" t="t" r="r" b="b"/>
              <a:pathLst>
                <a:path w="5563" h="5077" extrusionOk="0">
                  <a:moveTo>
                    <a:pt x="0" y="0"/>
                  </a:moveTo>
                  <a:lnTo>
                    <a:pt x="0" y="5076"/>
                  </a:lnTo>
                  <a:lnTo>
                    <a:pt x="5562" y="5076"/>
                  </a:lnTo>
                  <a:lnTo>
                    <a:pt x="5562" y="0"/>
                  </a:lnTo>
                  <a:close/>
                </a:path>
              </a:pathLst>
            </a:custGeom>
            <a:solidFill>
              <a:srgbClr val="E8B15A"/>
            </a:solidFill>
            <a:ln w="9525" cap="flat" cmpd="sng">
              <a:solidFill>
                <a:srgbClr val="E8B15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44"/>
            <p:cNvSpPr/>
            <p:nvPr/>
          </p:nvSpPr>
          <p:spPr>
            <a:xfrm>
              <a:off x="5665665" y="3667008"/>
              <a:ext cx="1348608" cy="171425"/>
            </a:xfrm>
            <a:custGeom>
              <a:avLst/>
              <a:gdLst/>
              <a:ahLst/>
              <a:cxnLst/>
              <a:rect l="l" t="t" r="r" b="b"/>
              <a:pathLst>
                <a:path w="39941" h="5077" extrusionOk="0">
                  <a:moveTo>
                    <a:pt x="1" y="0"/>
                  </a:moveTo>
                  <a:lnTo>
                    <a:pt x="1" y="5076"/>
                  </a:lnTo>
                  <a:lnTo>
                    <a:pt x="39941" y="5076"/>
                  </a:lnTo>
                  <a:lnTo>
                    <a:pt x="39941" y="0"/>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44"/>
            <p:cNvSpPr/>
            <p:nvPr/>
          </p:nvSpPr>
          <p:spPr>
            <a:xfrm>
              <a:off x="5805250" y="3667008"/>
              <a:ext cx="256614" cy="171425"/>
            </a:xfrm>
            <a:custGeom>
              <a:avLst/>
              <a:gdLst/>
              <a:ahLst/>
              <a:cxnLst/>
              <a:rect l="l" t="t" r="r" b="b"/>
              <a:pathLst>
                <a:path w="7600" h="5077" extrusionOk="0">
                  <a:moveTo>
                    <a:pt x="0" y="0"/>
                  </a:moveTo>
                  <a:lnTo>
                    <a:pt x="0" y="5076"/>
                  </a:lnTo>
                  <a:lnTo>
                    <a:pt x="7599" y="5076"/>
                  </a:lnTo>
                  <a:lnTo>
                    <a:pt x="7599" y="0"/>
                  </a:lnTo>
                  <a:close/>
                </a:path>
              </a:pathLst>
            </a:custGeom>
            <a:solidFill>
              <a:srgbClr val="D7A350"/>
            </a:solidFill>
            <a:ln w="9525" cap="flat" cmpd="sng">
              <a:solidFill>
                <a:srgbClr val="D7A35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44"/>
            <p:cNvSpPr/>
            <p:nvPr/>
          </p:nvSpPr>
          <p:spPr>
            <a:xfrm>
              <a:off x="6665312" y="3667008"/>
              <a:ext cx="187835" cy="171425"/>
            </a:xfrm>
            <a:custGeom>
              <a:avLst/>
              <a:gdLst/>
              <a:ahLst/>
              <a:cxnLst/>
              <a:rect l="l" t="t" r="r" b="b"/>
              <a:pathLst>
                <a:path w="5563" h="5077" extrusionOk="0">
                  <a:moveTo>
                    <a:pt x="0" y="0"/>
                  </a:moveTo>
                  <a:lnTo>
                    <a:pt x="0" y="5076"/>
                  </a:lnTo>
                  <a:lnTo>
                    <a:pt x="5562" y="5076"/>
                  </a:lnTo>
                  <a:lnTo>
                    <a:pt x="5562" y="0"/>
                  </a:lnTo>
                  <a:close/>
                </a:path>
              </a:pathLst>
            </a:custGeom>
            <a:solidFill>
              <a:srgbClr val="E8B15A"/>
            </a:solidFill>
            <a:ln w="9525" cap="flat" cmpd="sng">
              <a:solidFill>
                <a:srgbClr val="E8B15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44"/>
            <p:cNvSpPr/>
            <p:nvPr/>
          </p:nvSpPr>
          <p:spPr>
            <a:xfrm>
              <a:off x="5665665" y="3495616"/>
              <a:ext cx="1348608" cy="171425"/>
            </a:xfrm>
            <a:custGeom>
              <a:avLst/>
              <a:gdLst/>
              <a:ahLst/>
              <a:cxnLst/>
              <a:rect l="l" t="t" r="r" b="b"/>
              <a:pathLst>
                <a:path w="39941" h="5077" extrusionOk="0">
                  <a:moveTo>
                    <a:pt x="1" y="0"/>
                  </a:moveTo>
                  <a:lnTo>
                    <a:pt x="1" y="5076"/>
                  </a:lnTo>
                  <a:lnTo>
                    <a:pt x="39941" y="5076"/>
                  </a:lnTo>
                  <a:lnTo>
                    <a:pt x="39941" y="0"/>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44"/>
            <p:cNvSpPr/>
            <p:nvPr/>
          </p:nvSpPr>
          <p:spPr>
            <a:xfrm>
              <a:off x="5805250" y="3495616"/>
              <a:ext cx="256614" cy="171425"/>
            </a:xfrm>
            <a:custGeom>
              <a:avLst/>
              <a:gdLst/>
              <a:ahLst/>
              <a:cxnLst/>
              <a:rect l="l" t="t" r="r" b="b"/>
              <a:pathLst>
                <a:path w="7600" h="5077" extrusionOk="0">
                  <a:moveTo>
                    <a:pt x="0" y="0"/>
                  </a:moveTo>
                  <a:lnTo>
                    <a:pt x="0" y="5076"/>
                  </a:lnTo>
                  <a:lnTo>
                    <a:pt x="7599" y="5076"/>
                  </a:lnTo>
                  <a:lnTo>
                    <a:pt x="7599" y="0"/>
                  </a:lnTo>
                  <a:close/>
                </a:path>
              </a:pathLst>
            </a:custGeom>
            <a:solidFill>
              <a:srgbClr val="D7A350"/>
            </a:solidFill>
            <a:ln w="9525" cap="flat" cmpd="sng">
              <a:solidFill>
                <a:srgbClr val="D7A35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44"/>
            <p:cNvSpPr/>
            <p:nvPr/>
          </p:nvSpPr>
          <p:spPr>
            <a:xfrm>
              <a:off x="6665312" y="3495616"/>
              <a:ext cx="187835" cy="171425"/>
            </a:xfrm>
            <a:custGeom>
              <a:avLst/>
              <a:gdLst/>
              <a:ahLst/>
              <a:cxnLst/>
              <a:rect l="l" t="t" r="r" b="b"/>
              <a:pathLst>
                <a:path w="5563" h="5077" extrusionOk="0">
                  <a:moveTo>
                    <a:pt x="0" y="0"/>
                  </a:moveTo>
                  <a:lnTo>
                    <a:pt x="0" y="5076"/>
                  </a:lnTo>
                  <a:lnTo>
                    <a:pt x="5562" y="5076"/>
                  </a:lnTo>
                  <a:lnTo>
                    <a:pt x="5562" y="0"/>
                  </a:lnTo>
                  <a:close/>
                </a:path>
              </a:pathLst>
            </a:custGeom>
            <a:solidFill>
              <a:srgbClr val="E8B15A"/>
            </a:solidFill>
            <a:ln w="9525" cap="flat" cmpd="sng">
              <a:solidFill>
                <a:srgbClr val="E8B15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44"/>
            <p:cNvSpPr/>
            <p:nvPr/>
          </p:nvSpPr>
          <p:spPr>
            <a:xfrm>
              <a:off x="5665665" y="4009790"/>
              <a:ext cx="1348608" cy="170412"/>
            </a:xfrm>
            <a:custGeom>
              <a:avLst/>
              <a:gdLst/>
              <a:ahLst/>
              <a:cxnLst/>
              <a:rect l="l" t="t" r="r" b="b"/>
              <a:pathLst>
                <a:path w="39941" h="5047" extrusionOk="0">
                  <a:moveTo>
                    <a:pt x="1" y="0"/>
                  </a:moveTo>
                  <a:lnTo>
                    <a:pt x="1" y="5046"/>
                  </a:lnTo>
                  <a:lnTo>
                    <a:pt x="39941" y="5046"/>
                  </a:lnTo>
                  <a:lnTo>
                    <a:pt x="39941" y="0"/>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44"/>
            <p:cNvSpPr/>
            <p:nvPr/>
          </p:nvSpPr>
          <p:spPr>
            <a:xfrm>
              <a:off x="5805250" y="4009790"/>
              <a:ext cx="256614" cy="170412"/>
            </a:xfrm>
            <a:custGeom>
              <a:avLst/>
              <a:gdLst/>
              <a:ahLst/>
              <a:cxnLst/>
              <a:rect l="l" t="t" r="r" b="b"/>
              <a:pathLst>
                <a:path w="7600" h="5047" extrusionOk="0">
                  <a:moveTo>
                    <a:pt x="0" y="0"/>
                  </a:moveTo>
                  <a:lnTo>
                    <a:pt x="0" y="5046"/>
                  </a:lnTo>
                  <a:lnTo>
                    <a:pt x="7599" y="5046"/>
                  </a:lnTo>
                  <a:lnTo>
                    <a:pt x="7599" y="0"/>
                  </a:lnTo>
                  <a:close/>
                </a:path>
              </a:pathLst>
            </a:custGeom>
            <a:solidFill>
              <a:srgbClr val="D7A350"/>
            </a:solidFill>
            <a:ln w="9525" cap="flat" cmpd="sng">
              <a:solidFill>
                <a:srgbClr val="D7A35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44"/>
            <p:cNvSpPr/>
            <p:nvPr/>
          </p:nvSpPr>
          <p:spPr>
            <a:xfrm>
              <a:off x="6665312" y="4009790"/>
              <a:ext cx="187835" cy="170412"/>
            </a:xfrm>
            <a:custGeom>
              <a:avLst/>
              <a:gdLst/>
              <a:ahLst/>
              <a:cxnLst/>
              <a:rect l="l" t="t" r="r" b="b"/>
              <a:pathLst>
                <a:path w="5563" h="5047" extrusionOk="0">
                  <a:moveTo>
                    <a:pt x="0" y="0"/>
                  </a:moveTo>
                  <a:lnTo>
                    <a:pt x="0" y="5046"/>
                  </a:lnTo>
                  <a:lnTo>
                    <a:pt x="5562" y="5046"/>
                  </a:lnTo>
                  <a:lnTo>
                    <a:pt x="5562" y="0"/>
                  </a:lnTo>
                  <a:close/>
                </a:path>
              </a:pathLst>
            </a:custGeom>
            <a:solidFill>
              <a:srgbClr val="E8B15A"/>
            </a:solidFill>
            <a:ln w="9525" cap="flat" cmpd="sng">
              <a:solidFill>
                <a:srgbClr val="E8B15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44"/>
            <p:cNvSpPr/>
            <p:nvPr/>
          </p:nvSpPr>
          <p:spPr>
            <a:xfrm>
              <a:off x="6838729" y="3376190"/>
              <a:ext cx="1268585" cy="1143047"/>
            </a:xfrm>
            <a:custGeom>
              <a:avLst/>
              <a:gdLst/>
              <a:ahLst/>
              <a:cxnLst/>
              <a:rect l="l" t="t" r="r" b="b"/>
              <a:pathLst>
                <a:path w="37571" h="33853" extrusionOk="0">
                  <a:moveTo>
                    <a:pt x="18795" y="0"/>
                  </a:moveTo>
                  <a:cubicBezTo>
                    <a:pt x="11332" y="0"/>
                    <a:pt x="4496" y="4956"/>
                    <a:pt x="2463" y="12504"/>
                  </a:cubicBezTo>
                  <a:cubicBezTo>
                    <a:pt x="1" y="21531"/>
                    <a:pt x="5351" y="30802"/>
                    <a:pt x="14348" y="33264"/>
                  </a:cubicBezTo>
                  <a:cubicBezTo>
                    <a:pt x="15827" y="33663"/>
                    <a:pt x="17314" y="33853"/>
                    <a:pt x="18776" y="33853"/>
                  </a:cubicBezTo>
                  <a:cubicBezTo>
                    <a:pt x="26239" y="33853"/>
                    <a:pt x="33075" y="28897"/>
                    <a:pt x="35108" y="21349"/>
                  </a:cubicBezTo>
                  <a:cubicBezTo>
                    <a:pt x="37570" y="12322"/>
                    <a:pt x="32220" y="3051"/>
                    <a:pt x="23223" y="589"/>
                  </a:cubicBezTo>
                  <a:cubicBezTo>
                    <a:pt x="21744" y="190"/>
                    <a:pt x="20257" y="0"/>
                    <a:pt x="18795" y="0"/>
                  </a:cubicBez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44"/>
            <p:cNvSpPr/>
            <p:nvPr/>
          </p:nvSpPr>
          <p:spPr>
            <a:xfrm>
              <a:off x="6758706" y="3354614"/>
              <a:ext cx="1267504" cy="1142405"/>
            </a:xfrm>
            <a:custGeom>
              <a:avLst/>
              <a:gdLst/>
              <a:ahLst/>
              <a:cxnLst/>
              <a:rect l="l" t="t" r="r" b="b"/>
              <a:pathLst>
                <a:path w="37539" h="33834" extrusionOk="0">
                  <a:moveTo>
                    <a:pt x="18766" y="1"/>
                  </a:moveTo>
                  <a:cubicBezTo>
                    <a:pt x="11309" y="1"/>
                    <a:pt x="4490" y="4956"/>
                    <a:pt x="2432" y="12505"/>
                  </a:cubicBezTo>
                  <a:cubicBezTo>
                    <a:pt x="0" y="21502"/>
                    <a:pt x="5319" y="30803"/>
                    <a:pt x="14347" y="33234"/>
                  </a:cubicBezTo>
                  <a:cubicBezTo>
                    <a:pt x="15835" y="33640"/>
                    <a:pt x="17329" y="33834"/>
                    <a:pt x="18799" y="33834"/>
                  </a:cubicBezTo>
                  <a:cubicBezTo>
                    <a:pt x="26246" y="33834"/>
                    <a:pt x="33051" y="28864"/>
                    <a:pt x="35107" y="21350"/>
                  </a:cubicBezTo>
                  <a:cubicBezTo>
                    <a:pt x="37539" y="12322"/>
                    <a:pt x="32220" y="3021"/>
                    <a:pt x="23192" y="590"/>
                  </a:cubicBezTo>
                  <a:cubicBezTo>
                    <a:pt x="21713" y="191"/>
                    <a:pt x="20227" y="1"/>
                    <a:pt x="18766" y="1"/>
                  </a:cubicBez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44"/>
            <p:cNvSpPr/>
            <p:nvPr/>
          </p:nvSpPr>
          <p:spPr>
            <a:xfrm>
              <a:off x="6883907" y="3467456"/>
              <a:ext cx="1017103" cy="916787"/>
            </a:xfrm>
            <a:custGeom>
              <a:avLst/>
              <a:gdLst/>
              <a:ahLst/>
              <a:cxnLst/>
              <a:rect l="l" t="t" r="r" b="b"/>
              <a:pathLst>
                <a:path w="30123" h="27152" extrusionOk="0">
                  <a:moveTo>
                    <a:pt x="15069" y="1"/>
                  </a:moveTo>
                  <a:cubicBezTo>
                    <a:pt x="9084" y="1"/>
                    <a:pt x="3604" y="3985"/>
                    <a:pt x="1976" y="10014"/>
                  </a:cubicBezTo>
                  <a:cubicBezTo>
                    <a:pt x="0" y="17248"/>
                    <a:pt x="4286" y="24725"/>
                    <a:pt x="11520" y="26670"/>
                  </a:cubicBezTo>
                  <a:cubicBezTo>
                    <a:pt x="12714" y="26996"/>
                    <a:pt x="13913" y="27152"/>
                    <a:pt x="15092" y="27152"/>
                  </a:cubicBezTo>
                  <a:cubicBezTo>
                    <a:pt x="21062" y="27152"/>
                    <a:pt x="26522" y="23167"/>
                    <a:pt x="28147" y="17126"/>
                  </a:cubicBezTo>
                  <a:cubicBezTo>
                    <a:pt x="30122" y="9892"/>
                    <a:pt x="25837" y="2445"/>
                    <a:pt x="18603" y="469"/>
                  </a:cubicBezTo>
                  <a:cubicBezTo>
                    <a:pt x="17422" y="152"/>
                    <a:pt x="16236" y="1"/>
                    <a:pt x="1506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44"/>
            <p:cNvSpPr/>
            <p:nvPr/>
          </p:nvSpPr>
          <p:spPr>
            <a:xfrm>
              <a:off x="6912641" y="3467456"/>
              <a:ext cx="851857" cy="726083"/>
            </a:xfrm>
            <a:custGeom>
              <a:avLst/>
              <a:gdLst/>
              <a:ahLst/>
              <a:cxnLst/>
              <a:rect l="l" t="t" r="r" b="b"/>
              <a:pathLst>
                <a:path w="25229" h="21504" extrusionOk="0">
                  <a:moveTo>
                    <a:pt x="14220" y="1"/>
                  </a:moveTo>
                  <a:cubicBezTo>
                    <a:pt x="8234" y="1"/>
                    <a:pt x="2753" y="3990"/>
                    <a:pt x="1125" y="10044"/>
                  </a:cubicBezTo>
                  <a:cubicBezTo>
                    <a:pt x="0" y="14117"/>
                    <a:pt x="882" y="18281"/>
                    <a:pt x="3192" y="21503"/>
                  </a:cubicBezTo>
                  <a:cubicBezTo>
                    <a:pt x="2250" y="19801"/>
                    <a:pt x="1642" y="17917"/>
                    <a:pt x="1490" y="15971"/>
                  </a:cubicBezTo>
                  <a:cubicBezTo>
                    <a:pt x="1338" y="14360"/>
                    <a:pt x="1429" y="12689"/>
                    <a:pt x="1885" y="11017"/>
                  </a:cubicBezTo>
                  <a:cubicBezTo>
                    <a:pt x="3537" y="4968"/>
                    <a:pt x="9014" y="1002"/>
                    <a:pt x="14994" y="1002"/>
                  </a:cubicBezTo>
                  <a:cubicBezTo>
                    <a:pt x="16166" y="1002"/>
                    <a:pt x="17357" y="1154"/>
                    <a:pt x="18542" y="1473"/>
                  </a:cubicBezTo>
                  <a:cubicBezTo>
                    <a:pt x="21247" y="2202"/>
                    <a:pt x="23527" y="3722"/>
                    <a:pt x="25229" y="5698"/>
                  </a:cubicBezTo>
                  <a:cubicBezTo>
                    <a:pt x="23496" y="3235"/>
                    <a:pt x="20913" y="1321"/>
                    <a:pt x="17752" y="469"/>
                  </a:cubicBezTo>
                  <a:cubicBezTo>
                    <a:pt x="16572" y="152"/>
                    <a:pt x="15386" y="1"/>
                    <a:pt x="14220" y="1"/>
                  </a:cubicBezTo>
                  <a:close/>
                </a:path>
              </a:pathLst>
            </a:custGeom>
            <a:solidFill>
              <a:srgbClr val="D197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44"/>
            <p:cNvSpPr/>
            <p:nvPr/>
          </p:nvSpPr>
          <p:spPr>
            <a:xfrm>
              <a:off x="7200015" y="3612612"/>
              <a:ext cx="381815" cy="626071"/>
            </a:xfrm>
            <a:custGeom>
              <a:avLst/>
              <a:gdLst/>
              <a:ahLst/>
              <a:cxnLst/>
              <a:rect l="l" t="t" r="r" b="b"/>
              <a:pathLst>
                <a:path w="11308" h="18542" extrusionOk="0">
                  <a:moveTo>
                    <a:pt x="7356" y="0"/>
                  </a:moveTo>
                  <a:lnTo>
                    <a:pt x="6961" y="1490"/>
                  </a:lnTo>
                  <a:cubicBezTo>
                    <a:pt x="6432" y="1374"/>
                    <a:pt x="5971" y="1312"/>
                    <a:pt x="5565" y="1312"/>
                  </a:cubicBezTo>
                  <a:cubicBezTo>
                    <a:pt x="4057" y="1312"/>
                    <a:pt x="3317" y="2159"/>
                    <a:pt x="2766" y="4195"/>
                  </a:cubicBezTo>
                  <a:cubicBezTo>
                    <a:pt x="2158" y="6414"/>
                    <a:pt x="2128" y="7295"/>
                    <a:pt x="2797" y="8116"/>
                  </a:cubicBezTo>
                  <a:cubicBezTo>
                    <a:pt x="3557" y="9028"/>
                    <a:pt x="5411" y="10092"/>
                    <a:pt x="5988" y="11034"/>
                  </a:cubicBezTo>
                  <a:cubicBezTo>
                    <a:pt x="6292" y="11490"/>
                    <a:pt x="6231" y="11733"/>
                    <a:pt x="6049" y="12432"/>
                  </a:cubicBezTo>
                  <a:cubicBezTo>
                    <a:pt x="5736" y="13564"/>
                    <a:pt x="5537" y="14009"/>
                    <a:pt x="4939" y="14009"/>
                  </a:cubicBezTo>
                  <a:cubicBezTo>
                    <a:pt x="4782" y="14009"/>
                    <a:pt x="4598" y="13978"/>
                    <a:pt x="4377" y="13922"/>
                  </a:cubicBezTo>
                  <a:cubicBezTo>
                    <a:pt x="3283" y="13618"/>
                    <a:pt x="3374" y="12979"/>
                    <a:pt x="3678" y="11855"/>
                  </a:cubicBezTo>
                  <a:cubicBezTo>
                    <a:pt x="3769" y="11551"/>
                    <a:pt x="3860" y="11307"/>
                    <a:pt x="3921" y="11125"/>
                  </a:cubicBezTo>
                  <a:lnTo>
                    <a:pt x="1246" y="10396"/>
                  </a:lnTo>
                  <a:cubicBezTo>
                    <a:pt x="1064" y="10821"/>
                    <a:pt x="851" y="11368"/>
                    <a:pt x="699" y="12007"/>
                  </a:cubicBezTo>
                  <a:cubicBezTo>
                    <a:pt x="0" y="14560"/>
                    <a:pt x="851" y="15593"/>
                    <a:pt x="2949" y="16262"/>
                  </a:cubicBezTo>
                  <a:lnTo>
                    <a:pt x="2432" y="18116"/>
                  </a:lnTo>
                  <a:lnTo>
                    <a:pt x="3952" y="18542"/>
                  </a:lnTo>
                  <a:lnTo>
                    <a:pt x="4468" y="16627"/>
                  </a:lnTo>
                  <a:cubicBezTo>
                    <a:pt x="4916" y="16717"/>
                    <a:pt x="5317" y="16764"/>
                    <a:pt x="5679" y="16764"/>
                  </a:cubicBezTo>
                  <a:cubicBezTo>
                    <a:pt x="7504" y="16764"/>
                    <a:pt x="8333" y="15562"/>
                    <a:pt x="9119" y="12645"/>
                  </a:cubicBezTo>
                  <a:cubicBezTo>
                    <a:pt x="9788" y="10152"/>
                    <a:pt x="9119" y="9727"/>
                    <a:pt x="8177" y="8876"/>
                  </a:cubicBezTo>
                  <a:cubicBezTo>
                    <a:pt x="7508" y="8329"/>
                    <a:pt x="6718" y="7812"/>
                    <a:pt x="5927" y="7174"/>
                  </a:cubicBezTo>
                  <a:cubicBezTo>
                    <a:pt x="5198" y="6596"/>
                    <a:pt x="5167" y="6444"/>
                    <a:pt x="5502" y="5198"/>
                  </a:cubicBezTo>
                  <a:cubicBezTo>
                    <a:pt x="5763" y="4247"/>
                    <a:pt x="6025" y="3910"/>
                    <a:pt x="6534" y="3910"/>
                  </a:cubicBezTo>
                  <a:cubicBezTo>
                    <a:pt x="6675" y="3910"/>
                    <a:pt x="6836" y="3936"/>
                    <a:pt x="7022" y="3982"/>
                  </a:cubicBezTo>
                  <a:cubicBezTo>
                    <a:pt x="8055" y="4256"/>
                    <a:pt x="8055" y="4803"/>
                    <a:pt x="7782" y="5836"/>
                  </a:cubicBezTo>
                  <a:cubicBezTo>
                    <a:pt x="7690" y="6201"/>
                    <a:pt x="7599" y="6444"/>
                    <a:pt x="7538" y="6627"/>
                  </a:cubicBezTo>
                  <a:lnTo>
                    <a:pt x="10183" y="7356"/>
                  </a:lnTo>
                  <a:cubicBezTo>
                    <a:pt x="10335" y="7022"/>
                    <a:pt x="10487" y="6566"/>
                    <a:pt x="10669" y="5927"/>
                  </a:cubicBezTo>
                  <a:cubicBezTo>
                    <a:pt x="11307" y="3617"/>
                    <a:pt x="10730" y="2614"/>
                    <a:pt x="8481" y="1885"/>
                  </a:cubicBezTo>
                  <a:lnTo>
                    <a:pt x="8876" y="395"/>
                  </a:lnTo>
                  <a:lnTo>
                    <a:pt x="7356" y="0"/>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44"/>
            <p:cNvSpPr/>
            <p:nvPr/>
          </p:nvSpPr>
          <p:spPr>
            <a:xfrm>
              <a:off x="5159697" y="4303309"/>
              <a:ext cx="640455" cy="220756"/>
            </a:xfrm>
            <a:custGeom>
              <a:avLst/>
              <a:gdLst/>
              <a:ahLst/>
              <a:cxnLst/>
              <a:rect l="l" t="t" r="r" b="b"/>
              <a:pathLst>
                <a:path w="18968" h="6538" extrusionOk="0">
                  <a:moveTo>
                    <a:pt x="17113" y="1"/>
                  </a:moveTo>
                  <a:lnTo>
                    <a:pt x="4621" y="2463"/>
                  </a:lnTo>
                  <a:lnTo>
                    <a:pt x="700" y="4590"/>
                  </a:lnTo>
                  <a:cubicBezTo>
                    <a:pt x="274" y="4803"/>
                    <a:pt x="1" y="5320"/>
                    <a:pt x="122" y="5837"/>
                  </a:cubicBezTo>
                  <a:cubicBezTo>
                    <a:pt x="244" y="6232"/>
                    <a:pt x="578" y="6536"/>
                    <a:pt x="1429" y="6536"/>
                  </a:cubicBezTo>
                  <a:cubicBezTo>
                    <a:pt x="1473" y="6537"/>
                    <a:pt x="1522" y="6538"/>
                    <a:pt x="1576" y="6538"/>
                  </a:cubicBezTo>
                  <a:cubicBezTo>
                    <a:pt x="3876" y="6538"/>
                    <a:pt x="14530" y="5289"/>
                    <a:pt x="14530" y="5289"/>
                  </a:cubicBezTo>
                  <a:lnTo>
                    <a:pt x="14712" y="6505"/>
                  </a:lnTo>
                  <a:lnTo>
                    <a:pt x="18967" y="6414"/>
                  </a:lnTo>
                  <a:cubicBezTo>
                    <a:pt x="18967" y="6414"/>
                    <a:pt x="18299" y="760"/>
                    <a:pt x="1711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44"/>
            <p:cNvSpPr/>
            <p:nvPr/>
          </p:nvSpPr>
          <p:spPr>
            <a:xfrm>
              <a:off x="5315691" y="4253033"/>
              <a:ext cx="421860" cy="171560"/>
            </a:xfrm>
            <a:custGeom>
              <a:avLst/>
              <a:gdLst/>
              <a:ahLst/>
              <a:cxnLst/>
              <a:rect l="l" t="t" r="r" b="b"/>
              <a:pathLst>
                <a:path w="12494" h="5081" extrusionOk="0">
                  <a:moveTo>
                    <a:pt x="11946" y="0"/>
                  </a:moveTo>
                  <a:lnTo>
                    <a:pt x="7356" y="517"/>
                  </a:lnTo>
                  <a:lnTo>
                    <a:pt x="1" y="3952"/>
                  </a:lnTo>
                  <a:cubicBezTo>
                    <a:pt x="1" y="3952"/>
                    <a:pt x="1563" y="5080"/>
                    <a:pt x="3613" y="5080"/>
                  </a:cubicBezTo>
                  <a:cubicBezTo>
                    <a:pt x="4275" y="5080"/>
                    <a:pt x="4988" y="4962"/>
                    <a:pt x="5715" y="4651"/>
                  </a:cubicBezTo>
                  <a:cubicBezTo>
                    <a:pt x="8724" y="3404"/>
                    <a:pt x="12493" y="1490"/>
                    <a:pt x="12493" y="1490"/>
                  </a:cubicBezTo>
                  <a:lnTo>
                    <a:pt x="1194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44"/>
            <p:cNvSpPr/>
            <p:nvPr/>
          </p:nvSpPr>
          <p:spPr>
            <a:xfrm>
              <a:off x="5336220" y="3696754"/>
              <a:ext cx="401331" cy="642514"/>
            </a:xfrm>
            <a:custGeom>
              <a:avLst/>
              <a:gdLst/>
              <a:ahLst/>
              <a:cxnLst/>
              <a:rect l="l" t="t" r="r" b="b"/>
              <a:pathLst>
                <a:path w="11886" h="19029" extrusionOk="0">
                  <a:moveTo>
                    <a:pt x="6931" y="1"/>
                  </a:moveTo>
                  <a:lnTo>
                    <a:pt x="1" y="305"/>
                  </a:lnTo>
                  <a:lnTo>
                    <a:pt x="6566" y="19028"/>
                  </a:lnTo>
                  <a:lnTo>
                    <a:pt x="11885" y="17965"/>
                  </a:lnTo>
                  <a:lnTo>
                    <a:pt x="693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44"/>
            <p:cNvSpPr/>
            <p:nvPr/>
          </p:nvSpPr>
          <p:spPr>
            <a:xfrm>
              <a:off x="5071435" y="3050189"/>
              <a:ext cx="718452" cy="1123834"/>
            </a:xfrm>
            <a:custGeom>
              <a:avLst/>
              <a:gdLst/>
              <a:ahLst/>
              <a:cxnLst/>
              <a:rect l="l" t="t" r="r" b="b"/>
              <a:pathLst>
                <a:path w="21278" h="33284" extrusionOk="0">
                  <a:moveTo>
                    <a:pt x="11551" y="1"/>
                  </a:moveTo>
                  <a:lnTo>
                    <a:pt x="1" y="4621"/>
                  </a:lnTo>
                  <a:lnTo>
                    <a:pt x="9454" y="33284"/>
                  </a:lnTo>
                  <a:lnTo>
                    <a:pt x="21278" y="30822"/>
                  </a:lnTo>
                  <a:lnTo>
                    <a:pt x="1155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44"/>
            <p:cNvSpPr/>
            <p:nvPr/>
          </p:nvSpPr>
          <p:spPr>
            <a:xfrm>
              <a:off x="5029364" y="2688937"/>
              <a:ext cx="1867914" cy="650719"/>
            </a:xfrm>
            <a:custGeom>
              <a:avLst/>
              <a:gdLst/>
              <a:ahLst/>
              <a:cxnLst/>
              <a:rect l="l" t="t" r="r" b="b"/>
              <a:pathLst>
                <a:path w="55321" h="19272" extrusionOk="0">
                  <a:moveTo>
                    <a:pt x="36202" y="0"/>
                  </a:moveTo>
                  <a:lnTo>
                    <a:pt x="37205" y="3344"/>
                  </a:lnTo>
                  <a:lnTo>
                    <a:pt x="5593" y="7599"/>
                  </a:lnTo>
                  <a:cubicBezTo>
                    <a:pt x="2067" y="8268"/>
                    <a:pt x="0" y="11946"/>
                    <a:pt x="1247" y="15320"/>
                  </a:cubicBezTo>
                  <a:cubicBezTo>
                    <a:pt x="2098" y="17569"/>
                    <a:pt x="4225" y="19058"/>
                    <a:pt x="6657" y="19089"/>
                  </a:cubicBezTo>
                  <a:lnTo>
                    <a:pt x="42129" y="19271"/>
                  </a:lnTo>
                  <a:cubicBezTo>
                    <a:pt x="55320" y="15077"/>
                    <a:pt x="44773" y="31"/>
                    <a:pt x="44773" y="31"/>
                  </a:cubicBezTo>
                  <a:lnTo>
                    <a:pt x="3620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44"/>
            <p:cNvSpPr/>
            <p:nvPr/>
          </p:nvSpPr>
          <p:spPr>
            <a:xfrm>
              <a:off x="5164829" y="2688937"/>
              <a:ext cx="1791976" cy="650753"/>
            </a:xfrm>
            <a:custGeom>
              <a:avLst/>
              <a:gdLst/>
              <a:ahLst/>
              <a:cxnLst/>
              <a:rect l="l" t="t" r="r" b="b"/>
              <a:pathLst>
                <a:path w="53072" h="19273" extrusionOk="0">
                  <a:moveTo>
                    <a:pt x="31217" y="0"/>
                  </a:moveTo>
                  <a:lnTo>
                    <a:pt x="29667" y="3800"/>
                  </a:lnTo>
                  <a:lnTo>
                    <a:pt x="5624" y="7052"/>
                  </a:lnTo>
                  <a:cubicBezTo>
                    <a:pt x="2098" y="7721"/>
                    <a:pt x="1" y="11976"/>
                    <a:pt x="1247" y="15350"/>
                  </a:cubicBezTo>
                  <a:cubicBezTo>
                    <a:pt x="2098" y="17599"/>
                    <a:pt x="4256" y="19089"/>
                    <a:pt x="6657" y="19089"/>
                  </a:cubicBezTo>
                  <a:lnTo>
                    <a:pt x="40214" y="19271"/>
                  </a:lnTo>
                  <a:cubicBezTo>
                    <a:pt x="40262" y="19272"/>
                    <a:pt x="40310" y="19272"/>
                    <a:pt x="40357" y="19272"/>
                  </a:cubicBezTo>
                  <a:cubicBezTo>
                    <a:pt x="42313" y="19272"/>
                    <a:pt x="44203" y="18665"/>
                    <a:pt x="45746" y="17508"/>
                  </a:cubicBezTo>
                  <a:cubicBezTo>
                    <a:pt x="53071" y="11915"/>
                    <a:pt x="44773" y="61"/>
                    <a:pt x="44773" y="61"/>
                  </a:cubicBezTo>
                  <a:lnTo>
                    <a:pt x="3121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44"/>
            <p:cNvSpPr/>
            <p:nvPr/>
          </p:nvSpPr>
          <p:spPr>
            <a:xfrm>
              <a:off x="4419737" y="4299190"/>
              <a:ext cx="617866" cy="221735"/>
            </a:xfrm>
            <a:custGeom>
              <a:avLst/>
              <a:gdLst/>
              <a:ahLst/>
              <a:cxnLst/>
              <a:rect l="l" t="t" r="r" b="b"/>
              <a:pathLst>
                <a:path w="18299" h="6567" extrusionOk="0">
                  <a:moveTo>
                    <a:pt x="17083" y="1"/>
                  </a:moveTo>
                  <a:lnTo>
                    <a:pt x="4620" y="2463"/>
                  </a:lnTo>
                  <a:lnTo>
                    <a:pt x="669" y="4591"/>
                  </a:lnTo>
                  <a:cubicBezTo>
                    <a:pt x="243" y="4803"/>
                    <a:pt x="0" y="5351"/>
                    <a:pt x="122" y="5837"/>
                  </a:cubicBezTo>
                  <a:cubicBezTo>
                    <a:pt x="213" y="6232"/>
                    <a:pt x="547" y="6536"/>
                    <a:pt x="1429" y="6566"/>
                  </a:cubicBezTo>
                  <a:cubicBezTo>
                    <a:pt x="1451" y="6567"/>
                    <a:pt x="1474" y="6567"/>
                    <a:pt x="1498" y="6567"/>
                  </a:cubicBezTo>
                  <a:cubicBezTo>
                    <a:pt x="3588" y="6567"/>
                    <a:pt x="14012" y="5290"/>
                    <a:pt x="14013" y="5290"/>
                  </a:cubicBezTo>
                  <a:lnTo>
                    <a:pt x="14013" y="5290"/>
                  </a:lnTo>
                  <a:lnTo>
                    <a:pt x="13982" y="6384"/>
                  </a:lnTo>
                  <a:lnTo>
                    <a:pt x="17995" y="6445"/>
                  </a:lnTo>
                  <a:cubicBezTo>
                    <a:pt x="17995" y="6445"/>
                    <a:pt x="18298" y="761"/>
                    <a:pt x="1708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44"/>
            <p:cNvSpPr/>
            <p:nvPr/>
          </p:nvSpPr>
          <p:spPr>
            <a:xfrm>
              <a:off x="4574718" y="4249926"/>
              <a:ext cx="421826" cy="170547"/>
            </a:xfrm>
            <a:custGeom>
              <a:avLst/>
              <a:gdLst/>
              <a:ahLst/>
              <a:cxnLst/>
              <a:rect l="l" t="t" r="r" b="b"/>
              <a:pathLst>
                <a:path w="12493" h="5051" extrusionOk="0">
                  <a:moveTo>
                    <a:pt x="11976" y="1"/>
                  </a:moveTo>
                  <a:lnTo>
                    <a:pt x="7356" y="487"/>
                  </a:lnTo>
                  <a:lnTo>
                    <a:pt x="0" y="3922"/>
                  </a:lnTo>
                  <a:cubicBezTo>
                    <a:pt x="0" y="3922"/>
                    <a:pt x="1563" y="5051"/>
                    <a:pt x="3625" y="5051"/>
                  </a:cubicBezTo>
                  <a:cubicBezTo>
                    <a:pt x="4292" y="5051"/>
                    <a:pt x="5010" y="4933"/>
                    <a:pt x="5745" y="4621"/>
                  </a:cubicBezTo>
                  <a:cubicBezTo>
                    <a:pt x="8754" y="3375"/>
                    <a:pt x="12493" y="1460"/>
                    <a:pt x="12493" y="1460"/>
                  </a:cubicBezTo>
                  <a:lnTo>
                    <a:pt x="1197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44"/>
            <p:cNvSpPr/>
            <p:nvPr/>
          </p:nvSpPr>
          <p:spPr>
            <a:xfrm>
              <a:off x="4806650" y="3695742"/>
              <a:ext cx="483414" cy="628130"/>
            </a:xfrm>
            <a:custGeom>
              <a:avLst/>
              <a:gdLst/>
              <a:ahLst/>
              <a:cxnLst/>
              <a:rect l="l" t="t" r="r" b="b"/>
              <a:pathLst>
                <a:path w="14317" h="18603" extrusionOk="0">
                  <a:moveTo>
                    <a:pt x="14317" y="0"/>
                  </a:moveTo>
                  <a:lnTo>
                    <a:pt x="6414" y="274"/>
                  </a:lnTo>
                  <a:lnTo>
                    <a:pt x="0" y="18602"/>
                  </a:lnTo>
                  <a:lnTo>
                    <a:pt x="5624" y="17873"/>
                  </a:lnTo>
                  <a:lnTo>
                    <a:pt x="1431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44"/>
            <p:cNvSpPr/>
            <p:nvPr/>
          </p:nvSpPr>
          <p:spPr>
            <a:xfrm>
              <a:off x="4787134" y="3052248"/>
              <a:ext cx="805700" cy="1225433"/>
            </a:xfrm>
            <a:custGeom>
              <a:avLst/>
              <a:gdLst/>
              <a:ahLst/>
              <a:cxnLst/>
              <a:rect l="l" t="t" r="r" b="b"/>
              <a:pathLst>
                <a:path w="23862" h="36293" extrusionOk="0">
                  <a:moveTo>
                    <a:pt x="12585" y="0"/>
                  </a:moveTo>
                  <a:lnTo>
                    <a:pt x="1" y="32220"/>
                  </a:lnTo>
                  <a:lnTo>
                    <a:pt x="11247" y="36293"/>
                  </a:lnTo>
                  <a:lnTo>
                    <a:pt x="23862" y="5441"/>
                  </a:lnTo>
                  <a:lnTo>
                    <a:pt x="1258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44"/>
            <p:cNvSpPr/>
            <p:nvPr/>
          </p:nvSpPr>
          <p:spPr>
            <a:xfrm>
              <a:off x="6015673" y="1957182"/>
              <a:ext cx="272990" cy="848987"/>
            </a:xfrm>
            <a:custGeom>
              <a:avLst/>
              <a:gdLst/>
              <a:ahLst/>
              <a:cxnLst/>
              <a:rect l="l" t="t" r="r" b="b"/>
              <a:pathLst>
                <a:path w="8085" h="25144" extrusionOk="0">
                  <a:moveTo>
                    <a:pt x="729" y="0"/>
                  </a:moveTo>
                  <a:lnTo>
                    <a:pt x="30" y="21703"/>
                  </a:lnTo>
                  <a:cubicBezTo>
                    <a:pt x="1" y="23607"/>
                    <a:pt x="1524" y="25144"/>
                    <a:pt x="3403" y="25144"/>
                  </a:cubicBezTo>
                  <a:cubicBezTo>
                    <a:pt x="3474" y="25144"/>
                    <a:pt x="3545" y="25142"/>
                    <a:pt x="3617" y="25137"/>
                  </a:cubicBezTo>
                  <a:cubicBezTo>
                    <a:pt x="5380" y="25046"/>
                    <a:pt x="6747" y="23648"/>
                    <a:pt x="6839" y="21885"/>
                  </a:cubicBezTo>
                  <a:lnTo>
                    <a:pt x="8085" y="304"/>
                  </a:lnTo>
                  <a:lnTo>
                    <a:pt x="72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44"/>
            <p:cNvSpPr/>
            <p:nvPr/>
          </p:nvSpPr>
          <p:spPr>
            <a:xfrm>
              <a:off x="5956112" y="1827490"/>
              <a:ext cx="424291" cy="430099"/>
            </a:xfrm>
            <a:custGeom>
              <a:avLst/>
              <a:gdLst/>
              <a:ahLst/>
              <a:cxnLst/>
              <a:rect l="l" t="t" r="r" b="b"/>
              <a:pathLst>
                <a:path w="12566" h="12738" extrusionOk="0">
                  <a:moveTo>
                    <a:pt x="6338" y="1"/>
                  </a:moveTo>
                  <a:cubicBezTo>
                    <a:pt x="6234" y="1"/>
                    <a:pt x="6128" y="4"/>
                    <a:pt x="6019" y="11"/>
                  </a:cubicBezTo>
                  <a:cubicBezTo>
                    <a:pt x="1" y="376"/>
                    <a:pt x="1034" y="11957"/>
                    <a:pt x="1034" y="11957"/>
                  </a:cubicBezTo>
                  <a:lnTo>
                    <a:pt x="10730" y="12686"/>
                  </a:lnTo>
                  <a:cubicBezTo>
                    <a:pt x="10729" y="12721"/>
                    <a:pt x="10731" y="12737"/>
                    <a:pt x="10734" y="12737"/>
                  </a:cubicBezTo>
                  <a:cubicBezTo>
                    <a:pt x="10836" y="12737"/>
                    <a:pt x="12565" y="1"/>
                    <a:pt x="63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44"/>
            <p:cNvSpPr/>
            <p:nvPr/>
          </p:nvSpPr>
          <p:spPr>
            <a:xfrm>
              <a:off x="5580476" y="2605807"/>
              <a:ext cx="557325" cy="250435"/>
            </a:xfrm>
            <a:custGeom>
              <a:avLst/>
              <a:gdLst/>
              <a:ahLst/>
              <a:cxnLst/>
              <a:rect l="l" t="t" r="r" b="b"/>
              <a:pathLst>
                <a:path w="16506" h="7417" extrusionOk="0">
                  <a:moveTo>
                    <a:pt x="15594" y="0"/>
                  </a:moveTo>
                  <a:lnTo>
                    <a:pt x="1" y="4560"/>
                  </a:lnTo>
                  <a:lnTo>
                    <a:pt x="1034" y="7417"/>
                  </a:lnTo>
                  <a:lnTo>
                    <a:pt x="16506" y="5927"/>
                  </a:lnTo>
                  <a:lnTo>
                    <a:pt x="155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44"/>
            <p:cNvSpPr/>
            <p:nvPr/>
          </p:nvSpPr>
          <p:spPr>
            <a:xfrm>
              <a:off x="6067975" y="1760129"/>
              <a:ext cx="733849" cy="925769"/>
            </a:xfrm>
            <a:custGeom>
              <a:avLst/>
              <a:gdLst/>
              <a:ahLst/>
              <a:cxnLst/>
              <a:rect l="l" t="t" r="r" b="b"/>
              <a:pathLst>
                <a:path w="21734" h="27418" extrusionOk="0">
                  <a:moveTo>
                    <a:pt x="10214" y="0"/>
                  </a:moveTo>
                  <a:lnTo>
                    <a:pt x="6505" y="395"/>
                  </a:lnTo>
                  <a:lnTo>
                    <a:pt x="1855" y="2128"/>
                  </a:lnTo>
                  <a:lnTo>
                    <a:pt x="1095" y="6779"/>
                  </a:lnTo>
                  <a:cubicBezTo>
                    <a:pt x="244" y="8663"/>
                    <a:pt x="1" y="10791"/>
                    <a:pt x="153" y="12858"/>
                  </a:cubicBezTo>
                  <a:cubicBezTo>
                    <a:pt x="214" y="13830"/>
                    <a:pt x="426" y="14803"/>
                    <a:pt x="730" y="15715"/>
                  </a:cubicBezTo>
                  <a:lnTo>
                    <a:pt x="4317" y="27417"/>
                  </a:lnTo>
                  <a:lnTo>
                    <a:pt x="17904" y="27417"/>
                  </a:lnTo>
                  <a:cubicBezTo>
                    <a:pt x="17904" y="27417"/>
                    <a:pt x="21734" y="8937"/>
                    <a:pt x="20670" y="5289"/>
                  </a:cubicBezTo>
                  <a:cubicBezTo>
                    <a:pt x="19565" y="1421"/>
                    <a:pt x="18258" y="1245"/>
                    <a:pt x="18030" y="1245"/>
                  </a:cubicBezTo>
                  <a:cubicBezTo>
                    <a:pt x="18007" y="1245"/>
                    <a:pt x="17995" y="1247"/>
                    <a:pt x="17995" y="1247"/>
                  </a:cubicBezTo>
                  <a:lnTo>
                    <a:pt x="1021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44"/>
            <p:cNvSpPr/>
            <p:nvPr/>
          </p:nvSpPr>
          <p:spPr>
            <a:xfrm>
              <a:off x="6161369" y="1760129"/>
              <a:ext cx="346935" cy="137896"/>
            </a:xfrm>
            <a:custGeom>
              <a:avLst/>
              <a:gdLst/>
              <a:ahLst/>
              <a:cxnLst/>
              <a:rect l="l" t="t" r="r" b="b"/>
              <a:pathLst>
                <a:path w="10275" h="4084" extrusionOk="0">
                  <a:moveTo>
                    <a:pt x="7448" y="0"/>
                  </a:moveTo>
                  <a:lnTo>
                    <a:pt x="3435" y="517"/>
                  </a:lnTo>
                  <a:lnTo>
                    <a:pt x="1673" y="1186"/>
                  </a:lnTo>
                  <a:cubicBezTo>
                    <a:pt x="1673" y="1186"/>
                    <a:pt x="1" y="3709"/>
                    <a:pt x="2767" y="4013"/>
                  </a:cubicBezTo>
                  <a:cubicBezTo>
                    <a:pt x="3162" y="4060"/>
                    <a:pt x="3548" y="4083"/>
                    <a:pt x="3923" y="4083"/>
                  </a:cubicBezTo>
                  <a:cubicBezTo>
                    <a:pt x="6689" y="4083"/>
                    <a:pt x="8883" y="2812"/>
                    <a:pt x="10275" y="456"/>
                  </a:cubicBezTo>
                  <a:lnTo>
                    <a:pt x="744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44"/>
            <p:cNvSpPr/>
            <p:nvPr/>
          </p:nvSpPr>
          <p:spPr>
            <a:xfrm>
              <a:off x="6557534" y="1924328"/>
              <a:ext cx="304864" cy="850743"/>
            </a:xfrm>
            <a:custGeom>
              <a:avLst/>
              <a:gdLst/>
              <a:ahLst/>
              <a:cxnLst/>
              <a:rect l="l" t="t" r="r" b="b"/>
              <a:pathLst>
                <a:path w="9029" h="25196" extrusionOk="0">
                  <a:moveTo>
                    <a:pt x="7356" y="1"/>
                  </a:moveTo>
                  <a:lnTo>
                    <a:pt x="1" y="517"/>
                  </a:lnTo>
                  <a:lnTo>
                    <a:pt x="2128" y="22129"/>
                  </a:lnTo>
                  <a:cubicBezTo>
                    <a:pt x="2291" y="23892"/>
                    <a:pt x="3762" y="25196"/>
                    <a:pt x="5481" y="25196"/>
                  </a:cubicBezTo>
                  <a:cubicBezTo>
                    <a:pt x="5688" y="25196"/>
                    <a:pt x="5898" y="25177"/>
                    <a:pt x="6110" y="25138"/>
                  </a:cubicBezTo>
                  <a:cubicBezTo>
                    <a:pt x="7812" y="24834"/>
                    <a:pt x="9028" y="23284"/>
                    <a:pt x="8906" y="21551"/>
                  </a:cubicBezTo>
                  <a:lnTo>
                    <a:pt x="73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44"/>
            <p:cNvSpPr/>
            <p:nvPr/>
          </p:nvSpPr>
          <p:spPr>
            <a:xfrm>
              <a:off x="6477477" y="1801728"/>
              <a:ext cx="404876" cy="417200"/>
            </a:xfrm>
            <a:custGeom>
              <a:avLst/>
              <a:gdLst/>
              <a:ahLst/>
              <a:cxnLst/>
              <a:rect l="l" t="t" r="r" b="b"/>
              <a:pathLst>
                <a:path w="11991" h="12356" extrusionOk="0">
                  <a:moveTo>
                    <a:pt x="5455" y="0"/>
                  </a:moveTo>
                  <a:cubicBezTo>
                    <a:pt x="5331" y="0"/>
                    <a:pt x="5205" y="5"/>
                    <a:pt x="5077" y="15"/>
                  </a:cubicBezTo>
                  <a:cubicBezTo>
                    <a:pt x="1" y="410"/>
                    <a:pt x="2220" y="12355"/>
                    <a:pt x="2220" y="12355"/>
                  </a:cubicBezTo>
                  <a:lnTo>
                    <a:pt x="11916" y="11990"/>
                  </a:lnTo>
                  <a:cubicBezTo>
                    <a:pt x="11919" y="12026"/>
                    <a:pt x="11922" y="12044"/>
                    <a:pt x="11925" y="12044"/>
                  </a:cubicBezTo>
                  <a:cubicBezTo>
                    <a:pt x="11990" y="12044"/>
                    <a:pt x="11683" y="0"/>
                    <a:pt x="54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44"/>
            <p:cNvSpPr/>
            <p:nvPr/>
          </p:nvSpPr>
          <p:spPr>
            <a:xfrm>
              <a:off x="6203441" y="2577073"/>
              <a:ext cx="560431" cy="305877"/>
            </a:xfrm>
            <a:custGeom>
              <a:avLst/>
              <a:gdLst/>
              <a:ahLst/>
              <a:cxnLst/>
              <a:rect l="l" t="t" r="r" b="b"/>
              <a:pathLst>
                <a:path w="16598" h="9059" extrusionOk="0">
                  <a:moveTo>
                    <a:pt x="14986" y="0"/>
                  </a:moveTo>
                  <a:lnTo>
                    <a:pt x="1" y="6322"/>
                  </a:lnTo>
                  <a:lnTo>
                    <a:pt x="1369" y="9058"/>
                  </a:lnTo>
                  <a:lnTo>
                    <a:pt x="16597" y="5806"/>
                  </a:lnTo>
                  <a:lnTo>
                    <a:pt x="1498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44"/>
            <p:cNvSpPr/>
            <p:nvPr/>
          </p:nvSpPr>
          <p:spPr>
            <a:xfrm>
              <a:off x="5943788" y="2747283"/>
              <a:ext cx="337718" cy="135668"/>
            </a:xfrm>
            <a:custGeom>
              <a:avLst/>
              <a:gdLst/>
              <a:ahLst/>
              <a:cxnLst/>
              <a:rect l="l" t="t" r="r" b="b"/>
              <a:pathLst>
                <a:path w="10002" h="4018" extrusionOk="0">
                  <a:moveTo>
                    <a:pt x="4921" y="1"/>
                  </a:moveTo>
                  <a:cubicBezTo>
                    <a:pt x="3679" y="1"/>
                    <a:pt x="2032" y="594"/>
                    <a:pt x="1" y="2588"/>
                  </a:cubicBezTo>
                  <a:lnTo>
                    <a:pt x="1673" y="4017"/>
                  </a:lnTo>
                  <a:lnTo>
                    <a:pt x="9059" y="4017"/>
                  </a:lnTo>
                  <a:lnTo>
                    <a:pt x="10001" y="1494"/>
                  </a:lnTo>
                  <a:lnTo>
                    <a:pt x="7691" y="1281"/>
                  </a:lnTo>
                  <a:cubicBezTo>
                    <a:pt x="7691" y="1281"/>
                    <a:pt x="6744" y="1"/>
                    <a:pt x="49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44"/>
            <p:cNvSpPr/>
            <p:nvPr/>
          </p:nvSpPr>
          <p:spPr>
            <a:xfrm>
              <a:off x="6125443" y="2877784"/>
              <a:ext cx="517314" cy="52370"/>
            </a:xfrm>
            <a:custGeom>
              <a:avLst/>
              <a:gdLst/>
              <a:ahLst/>
              <a:cxnLst/>
              <a:rect l="l" t="t" r="r" b="b"/>
              <a:pathLst>
                <a:path w="15321" h="1551" extrusionOk="0">
                  <a:moveTo>
                    <a:pt x="1" y="0"/>
                  </a:moveTo>
                  <a:lnTo>
                    <a:pt x="1" y="1550"/>
                  </a:lnTo>
                  <a:lnTo>
                    <a:pt x="15320" y="1550"/>
                  </a:lnTo>
                  <a:cubicBezTo>
                    <a:pt x="15320" y="699"/>
                    <a:pt x="14652" y="0"/>
                    <a:pt x="13801" y="0"/>
                  </a:cubicBezTo>
                  <a:close/>
                </a:path>
              </a:pathLst>
            </a:custGeom>
            <a:solidFill>
              <a:srgbClr val="2F97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44"/>
            <p:cNvSpPr/>
            <p:nvPr/>
          </p:nvSpPr>
          <p:spPr>
            <a:xfrm>
              <a:off x="5188431" y="2316374"/>
              <a:ext cx="979151" cy="613780"/>
            </a:xfrm>
            <a:custGeom>
              <a:avLst/>
              <a:gdLst/>
              <a:ahLst/>
              <a:cxnLst/>
              <a:rect l="l" t="t" r="r" b="b"/>
              <a:pathLst>
                <a:path w="28999" h="18178" extrusionOk="0">
                  <a:moveTo>
                    <a:pt x="1672" y="1"/>
                  </a:moveTo>
                  <a:cubicBezTo>
                    <a:pt x="730" y="1"/>
                    <a:pt x="1" y="943"/>
                    <a:pt x="274" y="1855"/>
                  </a:cubicBezTo>
                  <a:lnTo>
                    <a:pt x="5472" y="18177"/>
                  </a:lnTo>
                  <a:lnTo>
                    <a:pt x="28998" y="18177"/>
                  </a:lnTo>
                  <a:lnTo>
                    <a:pt x="23588" y="1095"/>
                  </a:lnTo>
                  <a:cubicBezTo>
                    <a:pt x="23436" y="457"/>
                    <a:pt x="22858" y="1"/>
                    <a:pt x="22190" y="1"/>
                  </a:cubicBezTo>
                  <a:close/>
                </a:path>
              </a:pathLst>
            </a:custGeom>
            <a:solidFill>
              <a:srgbClr val="2F97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44"/>
            <p:cNvSpPr/>
            <p:nvPr/>
          </p:nvSpPr>
          <p:spPr>
            <a:xfrm>
              <a:off x="5116579" y="2316374"/>
              <a:ext cx="1008898" cy="613780"/>
            </a:xfrm>
            <a:custGeom>
              <a:avLst/>
              <a:gdLst/>
              <a:ahLst/>
              <a:cxnLst/>
              <a:rect l="l" t="t" r="r" b="b"/>
              <a:pathLst>
                <a:path w="29880" h="18178" extrusionOk="0">
                  <a:moveTo>
                    <a:pt x="1673" y="1"/>
                  </a:moveTo>
                  <a:cubicBezTo>
                    <a:pt x="700" y="1"/>
                    <a:pt x="1" y="943"/>
                    <a:pt x="275" y="1855"/>
                  </a:cubicBezTo>
                  <a:lnTo>
                    <a:pt x="5472" y="18177"/>
                  </a:lnTo>
                  <a:lnTo>
                    <a:pt x="29880" y="18177"/>
                  </a:lnTo>
                  <a:lnTo>
                    <a:pt x="24469" y="1095"/>
                  </a:lnTo>
                  <a:cubicBezTo>
                    <a:pt x="24287" y="457"/>
                    <a:pt x="23710" y="1"/>
                    <a:pt x="2304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44"/>
            <p:cNvSpPr/>
            <p:nvPr/>
          </p:nvSpPr>
          <p:spPr>
            <a:xfrm>
              <a:off x="5533273" y="2562689"/>
              <a:ext cx="116017" cy="116017"/>
            </a:xfrm>
            <a:custGeom>
              <a:avLst/>
              <a:gdLst/>
              <a:ahLst/>
              <a:cxnLst/>
              <a:rect l="l" t="t" r="r" b="b"/>
              <a:pathLst>
                <a:path w="3436" h="3436" extrusionOk="0">
                  <a:moveTo>
                    <a:pt x="1733" y="1"/>
                  </a:moveTo>
                  <a:cubicBezTo>
                    <a:pt x="791" y="1"/>
                    <a:pt x="1" y="761"/>
                    <a:pt x="1" y="1703"/>
                  </a:cubicBezTo>
                  <a:cubicBezTo>
                    <a:pt x="1" y="2675"/>
                    <a:pt x="791" y="3435"/>
                    <a:pt x="1733" y="3435"/>
                  </a:cubicBezTo>
                  <a:cubicBezTo>
                    <a:pt x="2675" y="3435"/>
                    <a:pt x="3435" y="2675"/>
                    <a:pt x="3435" y="1703"/>
                  </a:cubicBezTo>
                  <a:cubicBezTo>
                    <a:pt x="3435" y="761"/>
                    <a:pt x="2675" y="1"/>
                    <a:pt x="173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44"/>
            <p:cNvSpPr/>
            <p:nvPr/>
          </p:nvSpPr>
          <p:spPr>
            <a:xfrm>
              <a:off x="6396408" y="1345968"/>
              <a:ext cx="320227" cy="307160"/>
            </a:xfrm>
            <a:custGeom>
              <a:avLst/>
              <a:gdLst/>
              <a:ahLst/>
              <a:cxnLst/>
              <a:rect l="l" t="t" r="r" b="b"/>
              <a:pathLst>
                <a:path w="9484" h="9097" extrusionOk="0">
                  <a:moveTo>
                    <a:pt x="4736" y="0"/>
                  </a:moveTo>
                  <a:cubicBezTo>
                    <a:pt x="4608" y="0"/>
                    <a:pt x="4478" y="6"/>
                    <a:pt x="4347" y="17"/>
                  </a:cubicBezTo>
                  <a:cubicBezTo>
                    <a:pt x="1824" y="260"/>
                    <a:pt x="0" y="2449"/>
                    <a:pt x="213" y="4971"/>
                  </a:cubicBezTo>
                  <a:cubicBezTo>
                    <a:pt x="413" y="7316"/>
                    <a:pt x="2389" y="9096"/>
                    <a:pt x="4698" y="9096"/>
                  </a:cubicBezTo>
                  <a:cubicBezTo>
                    <a:pt x="4843" y="9096"/>
                    <a:pt x="4990" y="9089"/>
                    <a:pt x="5137" y="9075"/>
                  </a:cubicBezTo>
                  <a:cubicBezTo>
                    <a:pt x="7660" y="8862"/>
                    <a:pt x="9484" y="6643"/>
                    <a:pt x="9271" y="4151"/>
                  </a:cubicBezTo>
                  <a:cubicBezTo>
                    <a:pt x="9069" y="1789"/>
                    <a:pt x="7067" y="0"/>
                    <a:pt x="473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44"/>
            <p:cNvSpPr/>
            <p:nvPr/>
          </p:nvSpPr>
          <p:spPr>
            <a:xfrm>
              <a:off x="6462081" y="1101273"/>
              <a:ext cx="155015" cy="282242"/>
            </a:xfrm>
            <a:custGeom>
              <a:avLst/>
              <a:gdLst/>
              <a:ahLst/>
              <a:cxnLst/>
              <a:rect l="l" t="t" r="r" b="b"/>
              <a:pathLst>
                <a:path w="4591" h="8359" extrusionOk="0">
                  <a:moveTo>
                    <a:pt x="744" y="1"/>
                  </a:moveTo>
                  <a:cubicBezTo>
                    <a:pt x="282" y="1"/>
                    <a:pt x="1" y="182"/>
                    <a:pt x="1" y="182"/>
                  </a:cubicBezTo>
                  <a:lnTo>
                    <a:pt x="1794" y="8358"/>
                  </a:lnTo>
                  <a:cubicBezTo>
                    <a:pt x="4590" y="7355"/>
                    <a:pt x="4438" y="3100"/>
                    <a:pt x="2858" y="1215"/>
                  </a:cubicBezTo>
                  <a:cubicBezTo>
                    <a:pt x="2020" y="232"/>
                    <a:pt x="1267"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44"/>
            <p:cNvSpPr/>
            <p:nvPr/>
          </p:nvSpPr>
          <p:spPr>
            <a:xfrm>
              <a:off x="5882234" y="991300"/>
              <a:ext cx="579880" cy="350109"/>
            </a:xfrm>
            <a:custGeom>
              <a:avLst/>
              <a:gdLst/>
              <a:ahLst/>
              <a:cxnLst/>
              <a:rect l="l" t="t" r="r" b="b"/>
              <a:pathLst>
                <a:path w="17174" h="10369" extrusionOk="0">
                  <a:moveTo>
                    <a:pt x="11456" y="0"/>
                  </a:moveTo>
                  <a:cubicBezTo>
                    <a:pt x="10830" y="0"/>
                    <a:pt x="10143" y="75"/>
                    <a:pt x="9392" y="247"/>
                  </a:cubicBezTo>
                  <a:cubicBezTo>
                    <a:pt x="3556" y="1585"/>
                    <a:pt x="0" y="7299"/>
                    <a:pt x="5319" y="10369"/>
                  </a:cubicBezTo>
                  <a:lnTo>
                    <a:pt x="17174" y="3439"/>
                  </a:lnTo>
                  <a:cubicBezTo>
                    <a:pt x="17174" y="3439"/>
                    <a:pt x="15697" y="0"/>
                    <a:pt x="1145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44"/>
            <p:cNvSpPr/>
            <p:nvPr/>
          </p:nvSpPr>
          <p:spPr>
            <a:xfrm>
              <a:off x="6051566" y="1053124"/>
              <a:ext cx="507015" cy="467611"/>
            </a:xfrm>
            <a:custGeom>
              <a:avLst/>
              <a:gdLst/>
              <a:ahLst/>
              <a:cxnLst/>
              <a:rect l="l" t="t" r="r" b="b"/>
              <a:pathLst>
                <a:path w="15016" h="13849" extrusionOk="0">
                  <a:moveTo>
                    <a:pt x="7431" y="1"/>
                  </a:moveTo>
                  <a:cubicBezTo>
                    <a:pt x="7215" y="1"/>
                    <a:pt x="6998" y="9"/>
                    <a:pt x="6779" y="27"/>
                  </a:cubicBezTo>
                  <a:cubicBezTo>
                    <a:pt x="2675" y="331"/>
                    <a:pt x="0" y="3644"/>
                    <a:pt x="304" y="7444"/>
                  </a:cubicBezTo>
                  <a:cubicBezTo>
                    <a:pt x="565" y="11086"/>
                    <a:pt x="3409" y="13849"/>
                    <a:pt x="7217" y="13849"/>
                  </a:cubicBezTo>
                  <a:cubicBezTo>
                    <a:pt x="7413" y="13849"/>
                    <a:pt x="7611" y="13842"/>
                    <a:pt x="7812" y="13827"/>
                  </a:cubicBezTo>
                  <a:cubicBezTo>
                    <a:pt x="11916" y="13523"/>
                    <a:pt x="15016" y="10179"/>
                    <a:pt x="14742" y="6349"/>
                  </a:cubicBezTo>
                  <a:cubicBezTo>
                    <a:pt x="14455" y="2753"/>
                    <a:pt x="11253" y="1"/>
                    <a:pt x="743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44"/>
            <p:cNvSpPr/>
            <p:nvPr/>
          </p:nvSpPr>
          <p:spPr>
            <a:xfrm>
              <a:off x="6235281" y="1455299"/>
              <a:ext cx="216569" cy="419800"/>
            </a:xfrm>
            <a:custGeom>
              <a:avLst/>
              <a:gdLst/>
              <a:ahLst/>
              <a:cxnLst/>
              <a:rect l="l" t="t" r="r" b="b"/>
              <a:pathLst>
                <a:path w="6414" h="12433" extrusionOk="0">
                  <a:moveTo>
                    <a:pt x="3344" y="1"/>
                  </a:moveTo>
                  <a:lnTo>
                    <a:pt x="0" y="1703"/>
                  </a:lnTo>
                  <a:lnTo>
                    <a:pt x="1064" y="11095"/>
                  </a:lnTo>
                  <a:lnTo>
                    <a:pt x="3009" y="12433"/>
                  </a:lnTo>
                  <a:lnTo>
                    <a:pt x="6414" y="9636"/>
                  </a:lnTo>
                  <a:lnTo>
                    <a:pt x="334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44"/>
            <p:cNvSpPr/>
            <p:nvPr/>
          </p:nvSpPr>
          <p:spPr>
            <a:xfrm>
              <a:off x="6059771" y="1097660"/>
              <a:ext cx="471123" cy="534095"/>
            </a:xfrm>
            <a:custGeom>
              <a:avLst/>
              <a:gdLst/>
              <a:ahLst/>
              <a:cxnLst/>
              <a:rect l="l" t="t" r="r" b="b"/>
              <a:pathLst>
                <a:path w="13953" h="15818" extrusionOk="0">
                  <a:moveTo>
                    <a:pt x="6106" y="0"/>
                  </a:moveTo>
                  <a:cubicBezTo>
                    <a:pt x="5377" y="0"/>
                    <a:pt x="4650" y="98"/>
                    <a:pt x="3952" y="319"/>
                  </a:cubicBezTo>
                  <a:cubicBezTo>
                    <a:pt x="2250" y="805"/>
                    <a:pt x="92" y="2052"/>
                    <a:pt x="61" y="5243"/>
                  </a:cubicBezTo>
                  <a:cubicBezTo>
                    <a:pt x="1" y="10562"/>
                    <a:pt x="943" y="14453"/>
                    <a:pt x="3618" y="15456"/>
                  </a:cubicBezTo>
                  <a:cubicBezTo>
                    <a:pt x="4277" y="15698"/>
                    <a:pt x="4871" y="15817"/>
                    <a:pt x="5446" y="15817"/>
                  </a:cubicBezTo>
                  <a:cubicBezTo>
                    <a:pt x="6676" y="15817"/>
                    <a:pt x="7821" y="15275"/>
                    <a:pt x="9332" y="14240"/>
                  </a:cubicBezTo>
                  <a:cubicBezTo>
                    <a:pt x="10153" y="13663"/>
                    <a:pt x="10821" y="11809"/>
                    <a:pt x="10973" y="10775"/>
                  </a:cubicBezTo>
                  <a:lnTo>
                    <a:pt x="11764" y="7857"/>
                  </a:lnTo>
                  <a:cubicBezTo>
                    <a:pt x="11764" y="7857"/>
                    <a:pt x="13952" y="1353"/>
                    <a:pt x="7812" y="167"/>
                  </a:cubicBezTo>
                  <a:cubicBezTo>
                    <a:pt x="7251" y="60"/>
                    <a:pt x="6678" y="0"/>
                    <a:pt x="610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44"/>
            <p:cNvSpPr/>
            <p:nvPr/>
          </p:nvSpPr>
          <p:spPr>
            <a:xfrm>
              <a:off x="6296868" y="1106236"/>
              <a:ext cx="262759" cy="312157"/>
            </a:xfrm>
            <a:custGeom>
              <a:avLst/>
              <a:gdLst/>
              <a:ahLst/>
              <a:cxnLst/>
              <a:rect l="l" t="t" r="r" b="b"/>
              <a:pathLst>
                <a:path w="7782" h="9245" extrusionOk="0">
                  <a:moveTo>
                    <a:pt x="3788" y="0"/>
                  </a:moveTo>
                  <a:cubicBezTo>
                    <a:pt x="3737" y="0"/>
                    <a:pt x="3708" y="4"/>
                    <a:pt x="3708" y="4"/>
                  </a:cubicBezTo>
                  <a:cubicBezTo>
                    <a:pt x="0" y="2314"/>
                    <a:pt x="3921" y="9245"/>
                    <a:pt x="3921" y="9245"/>
                  </a:cubicBezTo>
                  <a:cubicBezTo>
                    <a:pt x="3921" y="9245"/>
                    <a:pt x="7781" y="8211"/>
                    <a:pt x="6292" y="3014"/>
                  </a:cubicBezTo>
                  <a:cubicBezTo>
                    <a:pt x="5499" y="184"/>
                    <a:pt x="4130" y="0"/>
                    <a:pt x="378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44"/>
            <p:cNvSpPr/>
            <p:nvPr/>
          </p:nvSpPr>
          <p:spPr>
            <a:xfrm>
              <a:off x="6404748" y="1348905"/>
              <a:ext cx="168217" cy="145628"/>
            </a:xfrm>
            <a:custGeom>
              <a:avLst/>
              <a:gdLst/>
              <a:ahLst/>
              <a:cxnLst/>
              <a:rect l="l" t="t" r="r" b="b"/>
              <a:pathLst>
                <a:path w="4982" h="4313" extrusionOk="0">
                  <a:moveTo>
                    <a:pt x="2457" y="1"/>
                  </a:moveTo>
                  <a:cubicBezTo>
                    <a:pt x="1713" y="1"/>
                    <a:pt x="1160" y="676"/>
                    <a:pt x="756" y="1389"/>
                  </a:cubicBezTo>
                  <a:cubicBezTo>
                    <a:pt x="392" y="2058"/>
                    <a:pt x="149" y="2757"/>
                    <a:pt x="57" y="3486"/>
                  </a:cubicBezTo>
                  <a:cubicBezTo>
                    <a:pt x="0" y="3913"/>
                    <a:pt x="449" y="4313"/>
                    <a:pt x="955" y="4313"/>
                  </a:cubicBezTo>
                  <a:cubicBezTo>
                    <a:pt x="990" y="4313"/>
                    <a:pt x="1025" y="4311"/>
                    <a:pt x="1060" y="4307"/>
                  </a:cubicBezTo>
                  <a:cubicBezTo>
                    <a:pt x="3006" y="4124"/>
                    <a:pt x="4981" y="1146"/>
                    <a:pt x="3127" y="173"/>
                  </a:cubicBezTo>
                  <a:cubicBezTo>
                    <a:pt x="2888" y="54"/>
                    <a:pt x="2665" y="1"/>
                    <a:pt x="245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44"/>
            <p:cNvSpPr/>
            <p:nvPr/>
          </p:nvSpPr>
          <p:spPr>
            <a:xfrm>
              <a:off x="6411804" y="1471675"/>
              <a:ext cx="56489" cy="53686"/>
            </a:xfrm>
            <a:custGeom>
              <a:avLst/>
              <a:gdLst/>
              <a:ahLst/>
              <a:cxnLst/>
              <a:rect l="l" t="t" r="r" b="b"/>
              <a:pathLst>
                <a:path w="1673" h="1590" extrusionOk="0">
                  <a:moveTo>
                    <a:pt x="823" y="0"/>
                  </a:moveTo>
                  <a:cubicBezTo>
                    <a:pt x="802" y="0"/>
                    <a:pt x="781" y="1"/>
                    <a:pt x="760" y="2"/>
                  </a:cubicBezTo>
                  <a:cubicBezTo>
                    <a:pt x="335" y="33"/>
                    <a:pt x="0" y="428"/>
                    <a:pt x="31" y="853"/>
                  </a:cubicBezTo>
                  <a:cubicBezTo>
                    <a:pt x="87" y="1273"/>
                    <a:pt x="400" y="1590"/>
                    <a:pt x="806" y="1590"/>
                  </a:cubicBezTo>
                  <a:cubicBezTo>
                    <a:pt x="841" y="1590"/>
                    <a:pt x="876" y="1588"/>
                    <a:pt x="912" y="1583"/>
                  </a:cubicBezTo>
                  <a:cubicBezTo>
                    <a:pt x="1338" y="1552"/>
                    <a:pt x="1672" y="1157"/>
                    <a:pt x="1642" y="732"/>
                  </a:cubicBezTo>
                  <a:cubicBezTo>
                    <a:pt x="1613" y="297"/>
                    <a:pt x="1252" y="0"/>
                    <a:pt x="82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44"/>
            <p:cNvSpPr/>
            <p:nvPr/>
          </p:nvSpPr>
          <p:spPr>
            <a:xfrm>
              <a:off x="5968436" y="1040394"/>
              <a:ext cx="496447" cy="241251"/>
            </a:xfrm>
            <a:custGeom>
              <a:avLst/>
              <a:gdLst/>
              <a:ahLst/>
              <a:cxnLst/>
              <a:rect l="l" t="t" r="r" b="b"/>
              <a:pathLst>
                <a:path w="14703" h="7145" extrusionOk="0">
                  <a:moveTo>
                    <a:pt x="10073" y="1"/>
                  </a:moveTo>
                  <a:cubicBezTo>
                    <a:pt x="9313" y="1"/>
                    <a:pt x="8424" y="85"/>
                    <a:pt x="7387" y="283"/>
                  </a:cubicBezTo>
                  <a:cubicBezTo>
                    <a:pt x="0" y="1650"/>
                    <a:pt x="1824" y="5997"/>
                    <a:pt x="1824" y="5997"/>
                  </a:cubicBezTo>
                  <a:cubicBezTo>
                    <a:pt x="2898" y="6823"/>
                    <a:pt x="4120" y="7144"/>
                    <a:pt x="5373" y="7144"/>
                  </a:cubicBezTo>
                  <a:cubicBezTo>
                    <a:pt x="9792" y="7144"/>
                    <a:pt x="14590" y="3140"/>
                    <a:pt x="14590" y="3140"/>
                  </a:cubicBezTo>
                  <a:cubicBezTo>
                    <a:pt x="14590" y="3140"/>
                    <a:pt x="14702" y="1"/>
                    <a:pt x="1007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18" name="Google Shape;1018;p44"/>
          <p:cNvGrpSpPr/>
          <p:nvPr/>
        </p:nvGrpSpPr>
        <p:grpSpPr>
          <a:xfrm>
            <a:off x="8132376" y="2958513"/>
            <a:ext cx="542964" cy="465786"/>
            <a:chOff x="7331800" y="2958527"/>
            <a:chExt cx="542964" cy="465786"/>
          </a:xfrm>
        </p:grpSpPr>
        <p:sp>
          <p:nvSpPr>
            <p:cNvPr id="1019" name="Google Shape;1019;p44"/>
            <p:cNvSpPr/>
            <p:nvPr/>
          </p:nvSpPr>
          <p:spPr>
            <a:xfrm>
              <a:off x="7331800" y="2958527"/>
              <a:ext cx="246376" cy="285134"/>
            </a:xfrm>
            <a:custGeom>
              <a:avLst/>
              <a:gdLst/>
              <a:ahLst/>
              <a:cxnLst/>
              <a:rect l="l" t="t" r="r" b="b"/>
              <a:pathLst>
                <a:path w="6128" h="7092" extrusionOk="0">
                  <a:moveTo>
                    <a:pt x="2717" y="1"/>
                  </a:moveTo>
                  <a:cubicBezTo>
                    <a:pt x="2679" y="1"/>
                    <a:pt x="2638" y="7"/>
                    <a:pt x="2596" y="20"/>
                  </a:cubicBezTo>
                  <a:cubicBezTo>
                    <a:pt x="2167" y="152"/>
                    <a:pt x="2528" y="1263"/>
                    <a:pt x="1886" y="2413"/>
                  </a:cubicBezTo>
                  <a:cubicBezTo>
                    <a:pt x="1247" y="3562"/>
                    <a:pt x="1" y="3646"/>
                    <a:pt x="54" y="4082"/>
                  </a:cubicBezTo>
                  <a:cubicBezTo>
                    <a:pt x="109" y="4521"/>
                    <a:pt x="1859" y="4082"/>
                    <a:pt x="2406" y="5014"/>
                  </a:cubicBezTo>
                  <a:cubicBezTo>
                    <a:pt x="2938" y="5923"/>
                    <a:pt x="3005" y="7092"/>
                    <a:pt x="3364" y="7092"/>
                  </a:cubicBezTo>
                  <a:cubicBezTo>
                    <a:pt x="3373" y="7092"/>
                    <a:pt x="3381" y="7091"/>
                    <a:pt x="3390" y="7090"/>
                  </a:cubicBezTo>
                  <a:cubicBezTo>
                    <a:pt x="3772" y="7036"/>
                    <a:pt x="3552" y="4903"/>
                    <a:pt x="4427" y="4356"/>
                  </a:cubicBezTo>
                  <a:cubicBezTo>
                    <a:pt x="5303" y="3812"/>
                    <a:pt x="6127" y="3886"/>
                    <a:pt x="6070" y="3366"/>
                  </a:cubicBezTo>
                  <a:cubicBezTo>
                    <a:pt x="6015" y="2845"/>
                    <a:pt x="4306" y="2825"/>
                    <a:pt x="3870" y="2169"/>
                  </a:cubicBezTo>
                  <a:cubicBezTo>
                    <a:pt x="3457" y="1549"/>
                    <a:pt x="3322" y="1"/>
                    <a:pt x="27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44"/>
            <p:cNvSpPr/>
            <p:nvPr/>
          </p:nvSpPr>
          <p:spPr>
            <a:xfrm>
              <a:off x="7718608" y="3243592"/>
              <a:ext cx="156156" cy="180721"/>
            </a:xfrm>
            <a:custGeom>
              <a:avLst/>
              <a:gdLst/>
              <a:ahLst/>
              <a:cxnLst/>
              <a:rect l="l" t="t" r="r" b="b"/>
              <a:pathLst>
                <a:path w="3884" h="4495" extrusionOk="0">
                  <a:moveTo>
                    <a:pt x="1723" y="1"/>
                  </a:moveTo>
                  <a:cubicBezTo>
                    <a:pt x="1699" y="1"/>
                    <a:pt x="1673" y="4"/>
                    <a:pt x="1647" y="13"/>
                  </a:cubicBezTo>
                  <a:cubicBezTo>
                    <a:pt x="1373" y="97"/>
                    <a:pt x="1603" y="800"/>
                    <a:pt x="1197" y="1530"/>
                  </a:cubicBezTo>
                  <a:cubicBezTo>
                    <a:pt x="792" y="2257"/>
                    <a:pt x="1" y="2311"/>
                    <a:pt x="35" y="2588"/>
                  </a:cubicBezTo>
                  <a:cubicBezTo>
                    <a:pt x="72" y="2865"/>
                    <a:pt x="1180" y="2588"/>
                    <a:pt x="1525" y="3176"/>
                  </a:cubicBezTo>
                  <a:cubicBezTo>
                    <a:pt x="1865" y="3754"/>
                    <a:pt x="1905" y="4495"/>
                    <a:pt x="2135" y="4495"/>
                  </a:cubicBezTo>
                  <a:cubicBezTo>
                    <a:pt x="2140" y="4495"/>
                    <a:pt x="2145" y="4494"/>
                    <a:pt x="2150" y="4494"/>
                  </a:cubicBezTo>
                  <a:cubicBezTo>
                    <a:pt x="2394" y="4460"/>
                    <a:pt x="2255" y="3108"/>
                    <a:pt x="2809" y="2760"/>
                  </a:cubicBezTo>
                  <a:cubicBezTo>
                    <a:pt x="3364" y="2416"/>
                    <a:pt x="3883" y="2463"/>
                    <a:pt x="3850" y="2135"/>
                  </a:cubicBezTo>
                  <a:cubicBezTo>
                    <a:pt x="3816" y="1804"/>
                    <a:pt x="2732" y="1790"/>
                    <a:pt x="2454" y="1374"/>
                  </a:cubicBezTo>
                  <a:cubicBezTo>
                    <a:pt x="2193" y="984"/>
                    <a:pt x="2109" y="1"/>
                    <a:pt x="17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21" name="Google Shape;1021;p44"/>
          <p:cNvSpPr txBox="1">
            <a:spLocks noGrp="1"/>
          </p:cNvSpPr>
          <p:nvPr>
            <p:ph type="subTitle" idx="1"/>
          </p:nvPr>
        </p:nvSpPr>
        <p:spPr>
          <a:xfrm flipH="1">
            <a:off x="387587" y="986657"/>
            <a:ext cx="5546820" cy="359841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rgbClr val="45217B"/>
              </a:buClr>
              <a:buSzPts val="1100"/>
              <a:buFont typeface="Arial"/>
              <a:buNone/>
            </a:pPr>
            <a:r>
              <a:rPr lang="es-PE" sz="1800" dirty="0"/>
              <a:t>Es</a:t>
            </a:r>
            <a:r>
              <a:rPr lang="en" sz="1800" dirty="0"/>
              <a:t> una aplicación delegada para invertir (NFT). La palabra fraccionada es una inversión financiera que le permite generar capital ya que es propietario real. Los propietarios pueden disfrutar del beneficio financiero de la valorización de los bienes raíces. Pueden elegir entre en vender o alguilar. Tanto la propiedad fraccionada como el tiempo compartido ayudan a reducir sus costos iniciales al compartir los gastos. Una compra de tiempo compartido le da al comprador el derecho de usar la propiedad. Esto ayudará para facilitar la inversión inmobiliaria.</a:t>
            </a:r>
          </a:p>
          <a:p>
            <a:pPr marL="0" lvl="0" indent="0" algn="l" rtl="0">
              <a:spcBef>
                <a:spcPts val="0"/>
              </a:spcBef>
              <a:spcAft>
                <a:spcPts val="0"/>
              </a:spcAft>
              <a:buClr>
                <a:srgbClr val="45217B"/>
              </a:buClr>
              <a:buSzPts val="1100"/>
              <a:buFont typeface="Arial"/>
              <a:buNone/>
            </a:pPr>
            <a:endParaRPr dirty="0"/>
          </a:p>
        </p:txBody>
      </p:sp>
      <p:sp>
        <p:nvSpPr>
          <p:cNvPr id="1022" name="Google Shape;1022;p44"/>
          <p:cNvSpPr txBox="1">
            <a:spLocks noGrp="1"/>
          </p:cNvSpPr>
          <p:nvPr>
            <p:ph type="title"/>
          </p:nvPr>
        </p:nvSpPr>
        <p:spPr>
          <a:xfrm flipH="1">
            <a:off x="364596" y="126966"/>
            <a:ext cx="6878220" cy="103000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rgbClr val="45217B"/>
              </a:buClr>
              <a:buSzPts val="1100"/>
              <a:buFont typeface="Arial"/>
              <a:buNone/>
            </a:pPr>
            <a:r>
              <a:rPr lang="en" sz="5400" dirty="0"/>
              <a:t>INTRODUCCIÓN</a:t>
            </a:r>
            <a:endParaRPr sz="5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26"/>
        <p:cNvGrpSpPr/>
        <p:nvPr/>
      </p:nvGrpSpPr>
      <p:grpSpPr>
        <a:xfrm>
          <a:off x="0" y="0"/>
          <a:ext cx="0" cy="0"/>
          <a:chOff x="0" y="0"/>
          <a:chExt cx="0" cy="0"/>
        </a:xfrm>
      </p:grpSpPr>
      <p:sp>
        <p:nvSpPr>
          <p:cNvPr id="1027" name="Google Shape;1027;p45"/>
          <p:cNvSpPr txBox="1">
            <a:spLocks noGrp="1"/>
          </p:cNvSpPr>
          <p:nvPr>
            <p:ph type="title"/>
          </p:nvPr>
        </p:nvSpPr>
        <p:spPr>
          <a:xfrm>
            <a:off x="2180878" y="531131"/>
            <a:ext cx="77175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200" dirty="0"/>
              <a:t>PROPIEDAD FRACCIONADA</a:t>
            </a:r>
            <a:endParaRPr sz="3200" dirty="0"/>
          </a:p>
        </p:txBody>
      </p:sp>
      <p:sp>
        <p:nvSpPr>
          <p:cNvPr id="1028" name="Google Shape;1028;p45"/>
          <p:cNvSpPr txBox="1">
            <a:spLocks noGrp="1"/>
          </p:cNvSpPr>
          <p:nvPr>
            <p:ph type="subTitle" idx="1"/>
          </p:nvPr>
        </p:nvSpPr>
        <p:spPr>
          <a:xfrm>
            <a:off x="4032698" y="1129176"/>
            <a:ext cx="3701011" cy="123215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PE" dirty="0"/>
              <a:t>El fraccionamiento es la división de los activos inmobiliarios en trozos pequeños para venta o alquiler.</a:t>
            </a:r>
            <a:endParaRPr dirty="0"/>
          </a:p>
        </p:txBody>
      </p:sp>
      <p:grpSp>
        <p:nvGrpSpPr>
          <p:cNvPr id="1029" name="Google Shape;1029;p45"/>
          <p:cNvGrpSpPr/>
          <p:nvPr/>
        </p:nvGrpSpPr>
        <p:grpSpPr>
          <a:xfrm>
            <a:off x="718403" y="1129176"/>
            <a:ext cx="2883349" cy="3041464"/>
            <a:chOff x="1136276" y="1355688"/>
            <a:chExt cx="2883349" cy="3041464"/>
          </a:xfrm>
        </p:grpSpPr>
        <p:grpSp>
          <p:nvGrpSpPr>
            <p:cNvPr id="1030" name="Google Shape;1030;p45"/>
            <p:cNvGrpSpPr/>
            <p:nvPr/>
          </p:nvGrpSpPr>
          <p:grpSpPr>
            <a:xfrm>
              <a:off x="1136276" y="1355688"/>
              <a:ext cx="1644812" cy="3041464"/>
              <a:chOff x="2418425" y="2089200"/>
              <a:chExt cx="1299425" cy="2402800"/>
            </a:xfrm>
          </p:grpSpPr>
          <p:sp>
            <p:nvSpPr>
              <p:cNvPr id="1031" name="Google Shape;1031;p45"/>
              <p:cNvSpPr/>
              <p:nvPr/>
            </p:nvSpPr>
            <p:spPr>
              <a:xfrm>
                <a:off x="2418425" y="2089200"/>
                <a:ext cx="1299425" cy="2402800"/>
              </a:xfrm>
              <a:custGeom>
                <a:avLst/>
                <a:gdLst/>
                <a:ahLst/>
                <a:cxnLst/>
                <a:rect l="l" t="t" r="r" b="b"/>
                <a:pathLst>
                  <a:path w="51977" h="96112" extrusionOk="0">
                    <a:moveTo>
                      <a:pt x="5137" y="1"/>
                    </a:moveTo>
                    <a:cubicBezTo>
                      <a:pt x="2310" y="1"/>
                      <a:pt x="0" y="2311"/>
                      <a:pt x="0" y="5138"/>
                    </a:cubicBezTo>
                    <a:lnTo>
                      <a:pt x="0" y="90975"/>
                    </a:lnTo>
                    <a:cubicBezTo>
                      <a:pt x="0" y="93832"/>
                      <a:pt x="2310" y="96112"/>
                      <a:pt x="5137" y="96112"/>
                    </a:cubicBezTo>
                    <a:lnTo>
                      <a:pt x="46840" y="96112"/>
                    </a:lnTo>
                    <a:cubicBezTo>
                      <a:pt x="49697" y="96112"/>
                      <a:pt x="51977" y="93832"/>
                      <a:pt x="51977" y="90975"/>
                    </a:cubicBezTo>
                    <a:lnTo>
                      <a:pt x="51977" y="5138"/>
                    </a:lnTo>
                    <a:cubicBezTo>
                      <a:pt x="51977" y="2311"/>
                      <a:pt x="49697" y="1"/>
                      <a:pt x="468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45"/>
              <p:cNvSpPr/>
              <p:nvPr/>
            </p:nvSpPr>
            <p:spPr>
              <a:xfrm>
                <a:off x="2508850" y="2181925"/>
                <a:ext cx="1118575" cy="2217375"/>
              </a:xfrm>
              <a:custGeom>
                <a:avLst/>
                <a:gdLst/>
                <a:ahLst/>
                <a:cxnLst/>
                <a:rect l="l" t="t" r="r" b="b"/>
                <a:pathLst>
                  <a:path w="44743" h="88695" extrusionOk="0">
                    <a:moveTo>
                      <a:pt x="3009" y="0"/>
                    </a:moveTo>
                    <a:cubicBezTo>
                      <a:pt x="1338" y="0"/>
                      <a:pt x="0" y="1368"/>
                      <a:pt x="0" y="3040"/>
                    </a:cubicBezTo>
                    <a:lnTo>
                      <a:pt x="0" y="85685"/>
                    </a:lnTo>
                    <a:cubicBezTo>
                      <a:pt x="0" y="87357"/>
                      <a:pt x="1338" y="88694"/>
                      <a:pt x="3009" y="88694"/>
                    </a:cubicBezTo>
                    <a:lnTo>
                      <a:pt x="41734" y="88694"/>
                    </a:lnTo>
                    <a:cubicBezTo>
                      <a:pt x="43405" y="88694"/>
                      <a:pt x="44743" y="87357"/>
                      <a:pt x="44743" y="85685"/>
                    </a:cubicBezTo>
                    <a:lnTo>
                      <a:pt x="44743" y="3040"/>
                    </a:lnTo>
                    <a:cubicBezTo>
                      <a:pt x="44743" y="1368"/>
                      <a:pt x="43405" y="0"/>
                      <a:pt x="41734" y="0"/>
                    </a:cubicBezTo>
                    <a:lnTo>
                      <a:pt x="30791" y="0"/>
                    </a:lnTo>
                    <a:lnTo>
                      <a:pt x="30791" y="578"/>
                    </a:lnTo>
                    <a:cubicBezTo>
                      <a:pt x="30791" y="1398"/>
                      <a:pt x="30153" y="2067"/>
                      <a:pt x="29332" y="2067"/>
                    </a:cubicBezTo>
                    <a:lnTo>
                      <a:pt x="15411" y="2067"/>
                    </a:lnTo>
                    <a:cubicBezTo>
                      <a:pt x="14590" y="2067"/>
                      <a:pt x="13952" y="1398"/>
                      <a:pt x="13952" y="578"/>
                    </a:cubicBezTo>
                    <a:lnTo>
                      <a:pt x="1395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45"/>
              <p:cNvSpPr/>
              <p:nvPr/>
            </p:nvSpPr>
            <p:spPr>
              <a:xfrm>
                <a:off x="2890300" y="2160625"/>
                <a:ext cx="42600" cy="43350"/>
              </a:xfrm>
              <a:custGeom>
                <a:avLst/>
                <a:gdLst/>
                <a:ahLst/>
                <a:cxnLst/>
                <a:rect l="l" t="t" r="r" b="b"/>
                <a:pathLst>
                  <a:path w="1704" h="1734" extrusionOk="0">
                    <a:moveTo>
                      <a:pt x="852" y="1"/>
                    </a:moveTo>
                    <a:cubicBezTo>
                      <a:pt x="366" y="1"/>
                      <a:pt x="1" y="396"/>
                      <a:pt x="1" y="852"/>
                    </a:cubicBezTo>
                    <a:cubicBezTo>
                      <a:pt x="1" y="1338"/>
                      <a:pt x="366" y="1733"/>
                      <a:pt x="852" y="1733"/>
                    </a:cubicBezTo>
                    <a:cubicBezTo>
                      <a:pt x="1308" y="1733"/>
                      <a:pt x="1703" y="1338"/>
                      <a:pt x="1703" y="852"/>
                    </a:cubicBezTo>
                    <a:cubicBezTo>
                      <a:pt x="1703" y="396"/>
                      <a:pt x="1308" y="1"/>
                      <a:pt x="852" y="1"/>
                    </a:cubicBezTo>
                    <a:close/>
                  </a:path>
                </a:pathLst>
              </a:custGeom>
              <a:solidFill>
                <a:srgbClr val="1820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45"/>
              <p:cNvSpPr/>
              <p:nvPr/>
            </p:nvSpPr>
            <p:spPr>
              <a:xfrm>
                <a:off x="2975425" y="2160625"/>
                <a:ext cx="268250" cy="43350"/>
              </a:xfrm>
              <a:custGeom>
                <a:avLst/>
                <a:gdLst/>
                <a:ahLst/>
                <a:cxnLst/>
                <a:rect l="l" t="t" r="r" b="b"/>
                <a:pathLst>
                  <a:path w="10730" h="1734" extrusionOk="0">
                    <a:moveTo>
                      <a:pt x="851" y="1"/>
                    </a:moveTo>
                    <a:cubicBezTo>
                      <a:pt x="365" y="1"/>
                      <a:pt x="0" y="396"/>
                      <a:pt x="0" y="852"/>
                    </a:cubicBezTo>
                    <a:cubicBezTo>
                      <a:pt x="0" y="1338"/>
                      <a:pt x="365" y="1733"/>
                      <a:pt x="851" y="1733"/>
                    </a:cubicBezTo>
                    <a:lnTo>
                      <a:pt x="9879" y="1733"/>
                    </a:lnTo>
                    <a:cubicBezTo>
                      <a:pt x="10365" y="1733"/>
                      <a:pt x="10730" y="1338"/>
                      <a:pt x="10730" y="852"/>
                    </a:cubicBezTo>
                    <a:cubicBezTo>
                      <a:pt x="10730" y="396"/>
                      <a:pt x="10365" y="1"/>
                      <a:pt x="9879" y="1"/>
                    </a:cubicBezTo>
                    <a:close/>
                  </a:path>
                </a:pathLst>
              </a:custGeom>
              <a:solidFill>
                <a:srgbClr val="1820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35" name="Google Shape;1035;p45"/>
              <p:cNvGrpSpPr/>
              <p:nvPr/>
            </p:nvGrpSpPr>
            <p:grpSpPr>
              <a:xfrm flipH="1">
                <a:off x="2685152" y="2899207"/>
                <a:ext cx="783372" cy="782794"/>
                <a:chOff x="889282" y="2874625"/>
                <a:chExt cx="1356253" cy="1355487"/>
              </a:xfrm>
            </p:grpSpPr>
            <p:sp>
              <p:nvSpPr>
                <p:cNvPr id="1036" name="Google Shape;1036;p45"/>
                <p:cNvSpPr/>
                <p:nvPr/>
              </p:nvSpPr>
              <p:spPr>
                <a:xfrm>
                  <a:off x="889282" y="2874625"/>
                  <a:ext cx="1356253" cy="1355487"/>
                </a:xfrm>
                <a:custGeom>
                  <a:avLst/>
                  <a:gdLst/>
                  <a:ahLst/>
                  <a:cxnLst/>
                  <a:rect l="l" t="t" r="r" b="b"/>
                  <a:pathLst>
                    <a:path w="60211" h="60177" extrusionOk="0">
                      <a:moveTo>
                        <a:pt x="30056" y="0"/>
                      </a:moveTo>
                      <a:cubicBezTo>
                        <a:pt x="18347" y="0"/>
                        <a:pt x="8207" y="6672"/>
                        <a:pt x="3270" y="16479"/>
                      </a:cubicBezTo>
                      <a:cubicBezTo>
                        <a:pt x="1168" y="20548"/>
                        <a:pt x="1" y="25185"/>
                        <a:pt x="1" y="30089"/>
                      </a:cubicBezTo>
                      <a:cubicBezTo>
                        <a:pt x="1" y="32557"/>
                        <a:pt x="301" y="34925"/>
                        <a:pt x="868" y="37227"/>
                      </a:cubicBezTo>
                      <a:cubicBezTo>
                        <a:pt x="1335" y="39195"/>
                        <a:pt x="2036" y="41097"/>
                        <a:pt x="2869" y="42898"/>
                      </a:cubicBezTo>
                      <a:cubicBezTo>
                        <a:pt x="4104" y="45400"/>
                        <a:pt x="5638" y="47735"/>
                        <a:pt x="7439" y="49836"/>
                      </a:cubicBezTo>
                      <a:cubicBezTo>
                        <a:pt x="12943" y="56174"/>
                        <a:pt x="21049" y="60177"/>
                        <a:pt x="30122" y="60177"/>
                      </a:cubicBezTo>
                      <a:cubicBezTo>
                        <a:pt x="42164" y="60177"/>
                        <a:pt x="52538" y="53138"/>
                        <a:pt x="57342" y="42898"/>
                      </a:cubicBezTo>
                      <a:cubicBezTo>
                        <a:pt x="59176" y="39028"/>
                        <a:pt x="60210" y="34692"/>
                        <a:pt x="60210" y="30122"/>
                      </a:cubicBezTo>
                      <a:cubicBezTo>
                        <a:pt x="60210" y="26519"/>
                        <a:pt x="59577" y="23117"/>
                        <a:pt x="58376" y="19881"/>
                      </a:cubicBezTo>
                      <a:cubicBezTo>
                        <a:pt x="57909" y="18714"/>
                        <a:pt x="57475" y="17580"/>
                        <a:pt x="56875" y="16479"/>
                      </a:cubicBezTo>
                      <a:cubicBezTo>
                        <a:pt x="55707" y="14177"/>
                        <a:pt x="54306" y="12042"/>
                        <a:pt x="52572" y="10141"/>
                      </a:cubicBezTo>
                      <a:cubicBezTo>
                        <a:pt x="47068" y="3903"/>
                        <a:pt x="39029" y="0"/>
                        <a:pt x="30056" y="0"/>
                      </a:cubicBez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45"/>
                <p:cNvSpPr/>
                <p:nvPr/>
              </p:nvSpPr>
              <p:spPr>
                <a:xfrm>
                  <a:off x="992992" y="2979078"/>
                  <a:ext cx="1149608" cy="1148865"/>
                </a:xfrm>
                <a:custGeom>
                  <a:avLst/>
                  <a:gdLst/>
                  <a:ahLst/>
                  <a:cxnLst/>
                  <a:rect l="l" t="t" r="r" b="b"/>
                  <a:pathLst>
                    <a:path w="51037" h="51004" extrusionOk="0">
                      <a:moveTo>
                        <a:pt x="25518" y="0"/>
                      </a:moveTo>
                      <a:cubicBezTo>
                        <a:pt x="11408" y="0"/>
                        <a:pt x="0" y="11408"/>
                        <a:pt x="0" y="25518"/>
                      </a:cubicBezTo>
                      <a:cubicBezTo>
                        <a:pt x="0" y="28687"/>
                        <a:pt x="567" y="31756"/>
                        <a:pt x="1668" y="34558"/>
                      </a:cubicBezTo>
                      <a:cubicBezTo>
                        <a:pt x="3336" y="38895"/>
                        <a:pt x="6104" y="42697"/>
                        <a:pt x="9707" y="45533"/>
                      </a:cubicBezTo>
                      <a:cubicBezTo>
                        <a:pt x="10441" y="46100"/>
                        <a:pt x="11241" y="46700"/>
                        <a:pt x="12075" y="47201"/>
                      </a:cubicBezTo>
                      <a:cubicBezTo>
                        <a:pt x="14544" y="48735"/>
                        <a:pt x="17279" y="49802"/>
                        <a:pt x="20248" y="50436"/>
                      </a:cubicBezTo>
                      <a:cubicBezTo>
                        <a:pt x="20681" y="50536"/>
                        <a:pt x="21048" y="50603"/>
                        <a:pt x="21449" y="50636"/>
                      </a:cubicBezTo>
                      <a:cubicBezTo>
                        <a:pt x="22783" y="50870"/>
                        <a:pt x="24117" y="51003"/>
                        <a:pt x="25518" y="51003"/>
                      </a:cubicBezTo>
                      <a:cubicBezTo>
                        <a:pt x="39595" y="51003"/>
                        <a:pt x="51036" y="39562"/>
                        <a:pt x="51036" y="25485"/>
                      </a:cubicBezTo>
                      <a:cubicBezTo>
                        <a:pt x="51036" y="22583"/>
                        <a:pt x="50569" y="19848"/>
                        <a:pt x="49635" y="17346"/>
                      </a:cubicBezTo>
                      <a:cubicBezTo>
                        <a:pt x="48568" y="14110"/>
                        <a:pt x="46867" y="11208"/>
                        <a:pt x="44632" y="8706"/>
                      </a:cubicBezTo>
                      <a:cubicBezTo>
                        <a:pt x="44031" y="7939"/>
                        <a:pt x="43298" y="7272"/>
                        <a:pt x="42597" y="6605"/>
                      </a:cubicBezTo>
                      <a:cubicBezTo>
                        <a:pt x="39261" y="3569"/>
                        <a:pt x="35092" y="1401"/>
                        <a:pt x="30455" y="500"/>
                      </a:cubicBezTo>
                      <a:cubicBezTo>
                        <a:pt x="28854" y="167"/>
                        <a:pt x="27219" y="0"/>
                        <a:pt x="25518" y="0"/>
                      </a:cubicBezTo>
                      <a:close/>
                    </a:path>
                  </a:pathLst>
                </a:custGeom>
                <a:solidFill>
                  <a:srgbClr val="FBBF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45"/>
                <p:cNvSpPr/>
                <p:nvPr/>
              </p:nvSpPr>
              <p:spPr>
                <a:xfrm flipH="1">
                  <a:off x="1246192" y="3142865"/>
                  <a:ext cx="626668" cy="818266"/>
                </a:xfrm>
                <a:custGeom>
                  <a:avLst/>
                  <a:gdLst/>
                  <a:ahLst/>
                  <a:cxnLst/>
                  <a:rect l="l" t="t" r="r" b="b"/>
                  <a:pathLst>
                    <a:path w="27821" h="36327" extrusionOk="0">
                      <a:moveTo>
                        <a:pt x="14311" y="9608"/>
                      </a:moveTo>
                      <a:cubicBezTo>
                        <a:pt x="16512" y="9608"/>
                        <a:pt x="17847" y="10142"/>
                        <a:pt x="18213" y="11276"/>
                      </a:cubicBezTo>
                      <a:cubicBezTo>
                        <a:pt x="18280" y="11543"/>
                        <a:pt x="18347" y="11776"/>
                        <a:pt x="18347" y="12076"/>
                      </a:cubicBezTo>
                      <a:cubicBezTo>
                        <a:pt x="18347" y="12977"/>
                        <a:pt x="18013" y="13644"/>
                        <a:pt x="17346" y="14111"/>
                      </a:cubicBezTo>
                      <a:cubicBezTo>
                        <a:pt x="16679" y="14578"/>
                        <a:pt x="15712" y="14778"/>
                        <a:pt x="14511" y="14778"/>
                      </a:cubicBezTo>
                      <a:lnTo>
                        <a:pt x="11909" y="14778"/>
                      </a:lnTo>
                      <a:lnTo>
                        <a:pt x="11909" y="9608"/>
                      </a:lnTo>
                      <a:close/>
                      <a:moveTo>
                        <a:pt x="14711" y="20449"/>
                      </a:moveTo>
                      <a:cubicBezTo>
                        <a:pt x="16079" y="20449"/>
                        <a:pt x="17146" y="20682"/>
                        <a:pt x="17847" y="21216"/>
                      </a:cubicBezTo>
                      <a:cubicBezTo>
                        <a:pt x="18547" y="21683"/>
                        <a:pt x="18914" y="22450"/>
                        <a:pt x="18914" y="23418"/>
                      </a:cubicBezTo>
                      <a:cubicBezTo>
                        <a:pt x="18914" y="25453"/>
                        <a:pt x="17580" y="26487"/>
                        <a:pt x="14878" y="26487"/>
                      </a:cubicBezTo>
                      <a:lnTo>
                        <a:pt x="11876" y="26487"/>
                      </a:lnTo>
                      <a:lnTo>
                        <a:pt x="11876" y="20449"/>
                      </a:lnTo>
                      <a:close/>
                      <a:moveTo>
                        <a:pt x="6639" y="1"/>
                      </a:moveTo>
                      <a:lnTo>
                        <a:pt x="6639" y="3704"/>
                      </a:lnTo>
                      <a:lnTo>
                        <a:pt x="0" y="3704"/>
                      </a:lnTo>
                      <a:lnTo>
                        <a:pt x="0" y="9174"/>
                      </a:lnTo>
                      <a:lnTo>
                        <a:pt x="3336" y="9174"/>
                      </a:lnTo>
                      <a:lnTo>
                        <a:pt x="3336" y="26954"/>
                      </a:lnTo>
                      <a:lnTo>
                        <a:pt x="0" y="26954"/>
                      </a:lnTo>
                      <a:lnTo>
                        <a:pt x="0" y="32458"/>
                      </a:lnTo>
                      <a:lnTo>
                        <a:pt x="6639" y="32458"/>
                      </a:lnTo>
                      <a:lnTo>
                        <a:pt x="6639" y="36327"/>
                      </a:lnTo>
                      <a:lnTo>
                        <a:pt x="9707" y="36327"/>
                      </a:lnTo>
                      <a:lnTo>
                        <a:pt x="9707" y="32458"/>
                      </a:lnTo>
                      <a:lnTo>
                        <a:pt x="12910" y="32458"/>
                      </a:lnTo>
                      <a:lnTo>
                        <a:pt x="12910" y="36327"/>
                      </a:lnTo>
                      <a:lnTo>
                        <a:pt x="15979" y="36327"/>
                      </a:lnTo>
                      <a:lnTo>
                        <a:pt x="15979" y="32458"/>
                      </a:lnTo>
                      <a:cubicBezTo>
                        <a:pt x="19581" y="32424"/>
                        <a:pt x="22416" y="31657"/>
                        <a:pt x="24551" y="30223"/>
                      </a:cubicBezTo>
                      <a:cubicBezTo>
                        <a:pt x="26720" y="28722"/>
                        <a:pt x="27820" y="26653"/>
                        <a:pt x="27820" y="24052"/>
                      </a:cubicBezTo>
                      <a:cubicBezTo>
                        <a:pt x="27754" y="22317"/>
                        <a:pt x="27287" y="20883"/>
                        <a:pt x="26419" y="19782"/>
                      </a:cubicBezTo>
                      <a:cubicBezTo>
                        <a:pt x="25552" y="18714"/>
                        <a:pt x="24084" y="17914"/>
                        <a:pt x="22150" y="17413"/>
                      </a:cubicBezTo>
                      <a:lnTo>
                        <a:pt x="22150" y="17213"/>
                      </a:lnTo>
                      <a:cubicBezTo>
                        <a:pt x="23651" y="16880"/>
                        <a:pt x="24852" y="16112"/>
                        <a:pt x="25752" y="14978"/>
                      </a:cubicBezTo>
                      <a:cubicBezTo>
                        <a:pt x="26686" y="13878"/>
                        <a:pt x="27153" y="12477"/>
                        <a:pt x="27153" y="10875"/>
                      </a:cubicBezTo>
                      <a:cubicBezTo>
                        <a:pt x="27153" y="8407"/>
                        <a:pt x="26086" y="6606"/>
                        <a:pt x="24018" y="5438"/>
                      </a:cubicBezTo>
                      <a:cubicBezTo>
                        <a:pt x="23817" y="5305"/>
                        <a:pt x="23551" y="5205"/>
                        <a:pt x="23350" y="5105"/>
                      </a:cubicBezTo>
                      <a:cubicBezTo>
                        <a:pt x="21549" y="4304"/>
                        <a:pt x="19081" y="3870"/>
                        <a:pt x="15979" y="3737"/>
                      </a:cubicBezTo>
                      <a:lnTo>
                        <a:pt x="15979" y="1"/>
                      </a:lnTo>
                      <a:lnTo>
                        <a:pt x="12910" y="1"/>
                      </a:lnTo>
                      <a:lnTo>
                        <a:pt x="12910" y="3737"/>
                      </a:lnTo>
                      <a:lnTo>
                        <a:pt x="9707" y="3737"/>
                      </a:lnTo>
                      <a:lnTo>
                        <a:pt x="9707" y="1"/>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039" name="Google Shape;1039;p45"/>
            <p:cNvGrpSpPr/>
            <p:nvPr/>
          </p:nvGrpSpPr>
          <p:grpSpPr>
            <a:xfrm>
              <a:off x="2576419" y="3089938"/>
              <a:ext cx="938597" cy="1202962"/>
              <a:chOff x="829475" y="2774625"/>
              <a:chExt cx="857950" cy="1099600"/>
            </a:xfrm>
          </p:grpSpPr>
          <p:sp>
            <p:nvSpPr>
              <p:cNvPr id="1040" name="Google Shape;1040;p45"/>
              <p:cNvSpPr/>
              <p:nvPr/>
            </p:nvSpPr>
            <p:spPr>
              <a:xfrm>
                <a:off x="829475" y="2912675"/>
                <a:ext cx="795650" cy="961550"/>
              </a:xfrm>
              <a:custGeom>
                <a:avLst/>
                <a:gdLst/>
                <a:ahLst/>
                <a:cxnLst/>
                <a:rect l="l" t="t" r="r" b="b"/>
                <a:pathLst>
                  <a:path w="31826" h="38462" extrusionOk="0">
                    <a:moveTo>
                      <a:pt x="22954" y="0"/>
                    </a:moveTo>
                    <a:cubicBezTo>
                      <a:pt x="21576" y="0"/>
                      <a:pt x="18962" y="414"/>
                      <a:pt x="14682" y="2564"/>
                    </a:cubicBezTo>
                    <a:cubicBezTo>
                      <a:pt x="7721" y="6029"/>
                      <a:pt x="2311" y="9190"/>
                      <a:pt x="1095" y="9980"/>
                    </a:cubicBezTo>
                    <a:cubicBezTo>
                      <a:pt x="487" y="10345"/>
                      <a:pt x="122" y="10801"/>
                      <a:pt x="62" y="11622"/>
                    </a:cubicBezTo>
                    <a:cubicBezTo>
                      <a:pt x="1" y="12442"/>
                      <a:pt x="214" y="13658"/>
                      <a:pt x="852" y="15573"/>
                    </a:cubicBezTo>
                    <a:cubicBezTo>
                      <a:pt x="2068" y="19433"/>
                      <a:pt x="7812" y="33810"/>
                      <a:pt x="8512" y="35482"/>
                    </a:cubicBezTo>
                    <a:cubicBezTo>
                      <a:pt x="8937" y="36516"/>
                      <a:pt x="9515" y="37367"/>
                      <a:pt x="10639" y="37731"/>
                    </a:cubicBezTo>
                    <a:cubicBezTo>
                      <a:pt x="10974" y="37823"/>
                      <a:pt x="11338" y="37883"/>
                      <a:pt x="11764" y="37914"/>
                    </a:cubicBezTo>
                    <a:cubicBezTo>
                      <a:pt x="12324" y="38295"/>
                      <a:pt x="13000" y="38461"/>
                      <a:pt x="13622" y="38461"/>
                    </a:cubicBezTo>
                    <a:cubicBezTo>
                      <a:pt x="13843" y="38461"/>
                      <a:pt x="14057" y="38440"/>
                      <a:pt x="14256" y="38400"/>
                    </a:cubicBezTo>
                    <a:cubicBezTo>
                      <a:pt x="14348" y="38370"/>
                      <a:pt x="14439" y="38339"/>
                      <a:pt x="14530" y="38309"/>
                    </a:cubicBezTo>
                    <a:cubicBezTo>
                      <a:pt x="18329" y="37154"/>
                      <a:pt x="31825" y="27640"/>
                      <a:pt x="31825" y="27640"/>
                    </a:cubicBezTo>
                    <a:lnTo>
                      <a:pt x="25928" y="6454"/>
                    </a:lnTo>
                    <a:lnTo>
                      <a:pt x="24196" y="163"/>
                    </a:lnTo>
                    <a:cubicBezTo>
                      <a:pt x="24196" y="163"/>
                      <a:pt x="23817" y="0"/>
                      <a:pt x="229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45"/>
              <p:cNvSpPr/>
              <p:nvPr/>
            </p:nvSpPr>
            <p:spPr>
              <a:xfrm>
                <a:off x="853050" y="2937250"/>
                <a:ext cx="531925" cy="923275"/>
              </a:xfrm>
              <a:custGeom>
                <a:avLst/>
                <a:gdLst/>
                <a:ahLst/>
                <a:cxnLst/>
                <a:rect l="l" t="t" r="r" b="b"/>
                <a:pathLst>
                  <a:path w="21277" h="36931" extrusionOk="0">
                    <a:moveTo>
                      <a:pt x="21125" y="0"/>
                    </a:moveTo>
                    <a:cubicBezTo>
                      <a:pt x="21125" y="0"/>
                      <a:pt x="20578" y="31"/>
                      <a:pt x="18085" y="1003"/>
                    </a:cubicBezTo>
                    <a:cubicBezTo>
                      <a:pt x="18055" y="1034"/>
                      <a:pt x="18025" y="1034"/>
                      <a:pt x="17994" y="1064"/>
                    </a:cubicBezTo>
                    <a:cubicBezTo>
                      <a:pt x="17933" y="1094"/>
                      <a:pt x="17873" y="1125"/>
                      <a:pt x="17781" y="1155"/>
                    </a:cubicBezTo>
                    <a:cubicBezTo>
                      <a:pt x="17478" y="1277"/>
                      <a:pt x="17052" y="1490"/>
                      <a:pt x="16566" y="1733"/>
                    </a:cubicBezTo>
                    <a:cubicBezTo>
                      <a:pt x="16474" y="1794"/>
                      <a:pt x="16353" y="1854"/>
                      <a:pt x="16231" y="1885"/>
                    </a:cubicBezTo>
                    <a:cubicBezTo>
                      <a:pt x="15836" y="2098"/>
                      <a:pt x="15411" y="2310"/>
                      <a:pt x="14955" y="2553"/>
                    </a:cubicBezTo>
                    <a:cubicBezTo>
                      <a:pt x="14803" y="2614"/>
                      <a:pt x="14681" y="2705"/>
                      <a:pt x="14560" y="2766"/>
                    </a:cubicBezTo>
                    <a:cubicBezTo>
                      <a:pt x="14286" y="2888"/>
                      <a:pt x="14012" y="3040"/>
                      <a:pt x="13708" y="3192"/>
                    </a:cubicBezTo>
                    <a:cubicBezTo>
                      <a:pt x="13587" y="3283"/>
                      <a:pt x="13465" y="3344"/>
                      <a:pt x="13313" y="3435"/>
                    </a:cubicBezTo>
                    <a:cubicBezTo>
                      <a:pt x="12614" y="3800"/>
                      <a:pt x="11885" y="4195"/>
                      <a:pt x="11155" y="4590"/>
                    </a:cubicBezTo>
                    <a:cubicBezTo>
                      <a:pt x="10790" y="4772"/>
                      <a:pt x="10426" y="4985"/>
                      <a:pt x="10061" y="5198"/>
                    </a:cubicBezTo>
                    <a:cubicBezTo>
                      <a:pt x="9483" y="5502"/>
                      <a:pt x="8906" y="5806"/>
                      <a:pt x="8359" y="6110"/>
                    </a:cubicBezTo>
                    <a:cubicBezTo>
                      <a:pt x="8268" y="6171"/>
                      <a:pt x="8176" y="6201"/>
                      <a:pt x="8116" y="6262"/>
                    </a:cubicBezTo>
                    <a:cubicBezTo>
                      <a:pt x="7599" y="6535"/>
                      <a:pt x="7082" y="6809"/>
                      <a:pt x="6565" y="7082"/>
                    </a:cubicBezTo>
                    <a:cubicBezTo>
                      <a:pt x="6474" y="7143"/>
                      <a:pt x="6353" y="7234"/>
                      <a:pt x="6262" y="7295"/>
                    </a:cubicBezTo>
                    <a:cubicBezTo>
                      <a:pt x="6018" y="7417"/>
                      <a:pt x="5806" y="7538"/>
                      <a:pt x="5593" y="7660"/>
                    </a:cubicBezTo>
                    <a:cubicBezTo>
                      <a:pt x="5471" y="7721"/>
                      <a:pt x="5380" y="7781"/>
                      <a:pt x="5289" y="7842"/>
                    </a:cubicBezTo>
                    <a:cubicBezTo>
                      <a:pt x="2584" y="9332"/>
                      <a:pt x="517" y="10547"/>
                      <a:pt x="395" y="10760"/>
                    </a:cubicBezTo>
                    <a:cubicBezTo>
                      <a:pt x="0" y="11277"/>
                      <a:pt x="669" y="13405"/>
                      <a:pt x="2067" y="17508"/>
                    </a:cubicBezTo>
                    <a:cubicBezTo>
                      <a:pt x="3283" y="21095"/>
                      <a:pt x="8176" y="33679"/>
                      <a:pt x="9696" y="36748"/>
                    </a:cubicBezTo>
                    <a:cubicBezTo>
                      <a:pt x="10031" y="36840"/>
                      <a:pt x="10395" y="36900"/>
                      <a:pt x="10821" y="36931"/>
                    </a:cubicBezTo>
                    <a:cubicBezTo>
                      <a:pt x="10790" y="36779"/>
                      <a:pt x="10760" y="36596"/>
                      <a:pt x="10638" y="36414"/>
                    </a:cubicBezTo>
                    <a:cubicBezTo>
                      <a:pt x="10152" y="35624"/>
                      <a:pt x="3496" y="18177"/>
                      <a:pt x="2796" y="15745"/>
                    </a:cubicBezTo>
                    <a:cubicBezTo>
                      <a:pt x="2097" y="13344"/>
                      <a:pt x="1854" y="11824"/>
                      <a:pt x="2827" y="10943"/>
                    </a:cubicBezTo>
                    <a:cubicBezTo>
                      <a:pt x="3070" y="10699"/>
                      <a:pt x="4529" y="9848"/>
                      <a:pt x="6505" y="8724"/>
                    </a:cubicBezTo>
                    <a:cubicBezTo>
                      <a:pt x="6717" y="8602"/>
                      <a:pt x="6930" y="8481"/>
                      <a:pt x="7143" y="8359"/>
                    </a:cubicBezTo>
                    <a:cubicBezTo>
                      <a:pt x="7204" y="8329"/>
                      <a:pt x="7265" y="8298"/>
                      <a:pt x="7325" y="8237"/>
                    </a:cubicBezTo>
                    <a:cubicBezTo>
                      <a:pt x="7447" y="8177"/>
                      <a:pt x="7569" y="8116"/>
                      <a:pt x="7690" y="8055"/>
                    </a:cubicBezTo>
                    <a:cubicBezTo>
                      <a:pt x="8237" y="7721"/>
                      <a:pt x="8845" y="7386"/>
                      <a:pt x="9453" y="7052"/>
                    </a:cubicBezTo>
                    <a:cubicBezTo>
                      <a:pt x="9483" y="7022"/>
                      <a:pt x="9544" y="6991"/>
                      <a:pt x="9575" y="6961"/>
                    </a:cubicBezTo>
                    <a:cubicBezTo>
                      <a:pt x="10578" y="6414"/>
                      <a:pt x="11642" y="5806"/>
                      <a:pt x="12675" y="5228"/>
                    </a:cubicBezTo>
                    <a:cubicBezTo>
                      <a:pt x="13070" y="4985"/>
                      <a:pt x="13496" y="4742"/>
                      <a:pt x="13891" y="4529"/>
                    </a:cubicBezTo>
                    <a:cubicBezTo>
                      <a:pt x="14073" y="4408"/>
                      <a:pt x="14256" y="4316"/>
                      <a:pt x="14438" y="4195"/>
                    </a:cubicBezTo>
                    <a:cubicBezTo>
                      <a:pt x="14985" y="3891"/>
                      <a:pt x="15502" y="3587"/>
                      <a:pt x="15988" y="3313"/>
                    </a:cubicBezTo>
                    <a:cubicBezTo>
                      <a:pt x="16140" y="3222"/>
                      <a:pt x="16292" y="3131"/>
                      <a:pt x="16444" y="3040"/>
                    </a:cubicBezTo>
                    <a:cubicBezTo>
                      <a:pt x="16900" y="2797"/>
                      <a:pt x="17326" y="2523"/>
                      <a:pt x="17751" y="2280"/>
                    </a:cubicBezTo>
                    <a:cubicBezTo>
                      <a:pt x="17873" y="2219"/>
                      <a:pt x="17994" y="2158"/>
                      <a:pt x="18085" y="2067"/>
                    </a:cubicBezTo>
                    <a:cubicBezTo>
                      <a:pt x="20031" y="942"/>
                      <a:pt x="21277" y="122"/>
                      <a:pt x="21125" y="0"/>
                    </a:cubicBezTo>
                    <a:close/>
                  </a:path>
                </a:pathLst>
              </a:custGeom>
              <a:solidFill>
                <a:srgbClr val="4B8E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45"/>
              <p:cNvSpPr/>
              <p:nvPr/>
            </p:nvSpPr>
            <p:spPr>
              <a:xfrm>
                <a:off x="916875" y="2774625"/>
                <a:ext cx="350325" cy="380725"/>
              </a:xfrm>
              <a:custGeom>
                <a:avLst/>
                <a:gdLst/>
                <a:ahLst/>
                <a:cxnLst/>
                <a:rect l="l" t="t" r="r" b="b"/>
                <a:pathLst>
                  <a:path w="14013" h="15229" extrusionOk="0">
                    <a:moveTo>
                      <a:pt x="7022" y="1"/>
                    </a:moveTo>
                    <a:cubicBezTo>
                      <a:pt x="3131" y="1"/>
                      <a:pt x="0" y="3587"/>
                      <a:pt x="0" y="8025"/>
                    </a:cubicBezTo>
                    <a:cubicBezTo>
                      <a:pt x="0" y="10578"/>
                      <a:pt x="1064" y="12888"/>
                      <a:pt x="2736" y="14347"/>
                    </a:cubicBezTo>
                    <a:cubicBezTo>
                      <a:pt x="3101" y="14682"/>
                      <a:pt x="3526" y="14986"/>
                      <a:pt x="3952" y="15229"/>
                    </a:cubicBezTo>
                    <a:cubicBezTo>
                      <a:pt x="4164" y="15107"/>
                      <a:pt x="4377" y="14986"/>
                      <a:pt x="4590" y="14864"/>
                    </a:cubicBezTo>
                    <a:cubicBezTo>
                      <a:pt x="4651" y="14834"/>
                      <a:pt x="4712" y="14803"/>
                      <a:pt x="4772" y="14742"/>
                    </a:cubicBezTo>
                    <a:cubicBezTo>
                      <a:pt x="4894" y="14682"/>
                      <a:pt x="5016" y="14621"/>
                      <a:pt x="5137" y="14560"/>
                    </a:cubicBezTo>
                    <a:cubicBezTo>
                      <a:pt x="5684" y="14226"/>
                      <a:pt x="6292" y="13891"/>
                      <a:pt x="6900" y="13557"/>
                    </a:cubicBezTo>
                    <a:cubicBezTo>
                      <a:pt x="6930" y="13527"/>
                      <a:pt x="6991" y="13496"/>
                      <a:pt x="7022" y="13466"/>
                    </a:cubicBezTo>
                    <a:cubicBezTo>
                      <a:pt x="8025" y="12919"/>
                      <a:pt x="9089" y="12311"/>
                      <a:pt x="10122" y="11733"/>
                    </a:cubicBezTo>
                    <a:cubicBezTo>
                      <a:pt x="10517" y="11490"/>
                      <a:pt x="10943" y="11247"/>
                      <a:pt x="11338" y="11034"/>
                    </a:cubicBezTo>
                    <a:cubicBezTo>
                      <a:pt x="11520" y="10913"/>
                      <a:pt x="11703" y="10821"/>
                      <a:pt x="11885" y="10700"/>
                    </a:cubicBezTo>
                    <a:cubicBezTo>
                      <a:pt x="12432" y="10396"/>
                      <a:pt x="12949" y="10092"/>
                      <a:pt x="13435" y="9818"/>
                    </a:cubicBezTo>
                    <a:cubicBezTo>
                      <a:pt x="13587" y="9727"/>
                      <a:pt x="13739" y="9636"/>
                      <a:pt x="13891" y="9545"/>
                    </a:cubicBezTo>
                    <a:cubicBezTo>
                      <a:pt x="13952" y="9119"/>
                      <a:pt x="14013" y="8694"/>
                      <a:pt x="14013" y="8238"/>
                    </a:cubicBezTo>
                    <a:cubicBezTo>
                      <a:pt x="14013" y="8147"/>
                      <a:pt x="14013" y="8086"/>
                      <a:pt x="14013" y="8025"/>
                    </a:cubicBezTo>
                    <a:cubicBezTo>
                      <a:pt x="14013" y="5988"/>
                      <a:pt x="13374" y="4165"/>
                      <a:pt x="12310" y="2767"/>
                    </a:cubicBezTo>
                    <a:cubicBezTo>
                      <a:pt x="11338" y="1490"/>
                      <a:pt x="10031" y="578"/>
                      <a:pt x="8541" y="213"/>
                    </a:cubicBezTo>
                    <a:lnTo>
                      <a:pt x="8541" y="1"/>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45"/>
              <p:cNvSpPr/>
              <p:nvPr/>
            </p:nvSpPr>
            <p:spPr>
              <a:xfrm>
                <a:off x="955625" y="2774625"/>
                <a:ext cx="350325" cy="368575"/>
              </a:xfrm>
              <a:custGeom>
                <a:avLst/>
                <a:gdLst/>
                <a:ahLst/>
                <a:cxnLst/>
                <a:rect l="l" t="t" r="r" b="b"/>
                <a:pathLst>
                  <a:path w="14013" h="14743" extrusionOk="0">
                    <a:moveTo>
                      <a:pt x="6991" y="1"/>
                    </a:moveTo>
                    <a:cubicBezTo>
                      <a:pt x="3921" y="1"/>
                      <a:pt x="1307" y="2280"/>
                      <a:pt x="365" y="5441"/>
                    </a:cubicBezTo>
                    <a:cubicBezTo>
                      <a:pt x="304" y="5654"/>
                      <a:pt x="244" y="5867"/>
                      <a:pt x="213" y="6080"/>
                    </a:cubicBezTo>
                    <a:cubicBezTo>
                      <a:pt x="152" y="6262"/>
                      <a:pt x="122" y="6444"/>
                      <a:pt x="92" y="6627"/>
                    </a:cubicBezTo>
                    <a:cubicBezTo>
                      <a:pt x="31" y="7022"/>
                      <a:pt x="0" y="7478"/>
                      <a:pt x="0" y="7903"/>
                    </a:cubicBezTo>
                    <a:cubicBezTo>
                      <a:pt x="0" y="7934"/>
                      <a:pt x="0" y="7964"/>
                      <a:pt x="0" y="8025"/>
                    </a:cubicBezTo>
                    <a:cubicBezTo>
                      <a:pt x="0" y="8116"/>
                      <a:pt x="0" y="8238"/>
                      <a:pt x="0" y="8329"/>
                    </a:cubicBezTo>
                    <a:cubicBezTo>
                      <a:pt x="31" y="9150"/>
                      <a:pt x="152" y="9910"/>
                      <a:pt x="396" y="10639"/>
                    </a:cubicBezTo>
                    <a:cubicBezTo>
                      <a:pt x="426" y="10791"/>
                      <a:pt x="487" y="10943"/>
                      <a:pt x="548" y="11095"/>
                    </a:cubicBezTo>
                    <a:cubicBezTo>
                      <a:pt x="912" y="12128"/>
                      <a:pt x="1459" y="13040"/>
                      <a:pt x="2159" y="13800"/>
                    </a:cubicBezTo>
                    <a:cubicBezTo>
                      <a:pt x="2493" y="14135"/>
                      <a:pt x="2827" y="14469"/>
                      <a:pt x="3222" y="14742"/>
                    </a:cubicBezTo>
                    <a:cubicBezTo>
                      <a:pt x="3344" y="14682"/>
                      <a:pt x="3466" y="14621"/>
                      <a:pt x="3587" y="14560"/>
                    </a:cubicBezTo>
                    <a:cubicBezTo>
                      <a:pt x="4134" y="14226"/>
                      <a:pt x="4742" y="13891"/>
                      <a:pt x="5350" y="13557"/>
                    </a:cubicBezTo>
                    <a:cubicBezTo>
                      <a:pt x="5380" y="13527"/>
                      <a:pt x="5441" y="13496"/>
                      <a:pt x="5472" y="13466"/>
                    </a:cubicBezTo>
                    <a:cubicBezTo>
                      <a:pt x="6475" y="12919"/>
                      <a:pt x="7539" y="12311"/>
                      <a:pt x="8572" y="11733"/>
                    </a:cubicBezTo>
                    <a:cubicBezTo>
                      <a:pt x="8967" y="11490"/>
                      <a:pt x="9393" y="11247"/>
                      <a:pt x="9788" y="11034"/>
                    </a:cubicBezTo>
                    <a:cubicBezTo>
                      <a:pt x="9970" y="10913"/>
                      <a:pt x="10153" y="10821"/>
                      <a:pt x="10335" y="10700"/>
                    </a:cubicBezTo>
                    <a:cubicBezTo>
                      <a:pt x="10882" y="10396"/>
                      <a:pt x="11399" y="10092"/>
                      <a:pt x="11885" y="9818"/>
                    </a:cubicBezTo>
                    <a:cubicBezTo>
                      <a:pt x="12037" y="9727"/>
                      <a:pt x="12189" y="9636"/>
                      <a:pt x="12341" y="9545"/>
                    </a:cubicBezTo>
                    <a:cubicBezTo>
                      <a:pt x="12797" y="9302"/>
                      <a:pt x="13223" y="9028"/>
                      <a:pt x="13648" y="8785"/>
                    </a:cubicBezTo>
                    <a:cubicBezTo>
                      <a:pt x="13770" y="8724"/>
                      <a:pt x="13891" y="8663"/>
                      <a:pt x="13982" y="8572"/>
                    </a:cubicBezTo>
                    <a:cubicBezTo>
                      <a:pt x="14013" y="8390"/>
                      <a:pt x="14013" y="8207"/>
                      <a:pt x="14013" y="8025"/>
                    </a:cubicBezTo>
                    <a:cubicBezTo>
                      <a:pt x="14013" y="7843"/>
                      <a:pt x="14013" y="7691"/>
                      <a:pt x="14013" y="7539"/>
                    </a:cubicBezTo>
                    <a:cubicBezTo>
                      <a:pt x="13770" y="3344"/>
                      <a:pt x="10730" y="1"/>
                      <a:pt x="6991" y="1"/>
                    </a:cubicBez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45"/>
              <p:cNvSpPr/>
              <p:nvPr/>
            </p:nvSpPr>
            <p:spPr>
              <a:xfrm>
                <a:off x="1002725" y="2828575"/>
                <a:ext cx="256125" cy="284975"/>
              </a:xfrm>
              <a:custGeom>
                <a:avLst/>
                <a:gdLst/>
                <a:ahLst/>
                <a:cxnLst/>
                <a:rect l="l" t="t" r="r" b="b"/>
                <a:pathLst>
                  <a:path w="10245" h="11399" extrusionOk="0">
                    <a:moveTo>
                      <a:pt x="5107" y="1"/>
                    </a:moveTo>
                    <a:cubicBezTo>
                      <a:pt x="4925" y="1"/>
                      <a:pt x="4712" y="1"/>
                      <a:pt x="4530" y="31"/>
                    </a:cubicBezTo>
                    <a:cubicBezTo>
                      <a:pt x="2737" y="274"/>
                      <a:pt x="1247" y="1520"/>
                      <a:pt x="518" y="3283"/>
                    </a:cubicBezTo>
                    <a:cubicBezTo>
                      <a:pt x="426" y="3496"/>
                      <a:pt x="335" y="3709"/>
                      <a:pt x="275" y="3922"/>
                    </a:cubicBezTo>
                    <a:cubicBezTo>
                      <a:pt x="214" y="4104"/>
                      <a:pt x="183" y="4286"/>
                      <a:pt x="123" y="4469"/>
                    </a:cubicBezTo>
                    <a:cubicBezTo>
                      <a:pt x="62" y="4864"/>
                      <a:pt x="1" y="5289"/>
                      <a:pt x="1" y="5745"/>
                    </a:cubicBezTo>
                    <a:cubicBezTo>
                      <a:pt x="1" y="5776"/>
                      <a:pt x="1" y="5806"/>
                      <a:pt x="1" y="5867"/>
                    </a:cubicBezTo>
                    <a:cubicBezTo>
                      <a:pt x="1" y="5958"/>
                      <a:pt x="1" y="6080"/>
                      <a:pt x="1" y="6171"/>
                    </a:cubicBezTo>
                    <a:cubicBezTo>
                      <a:pt x="1" y="6262"/>
                      <a:pt x="1" y="6353"/>
                      <a:pt x="1" y="6414"/>
                    </a:cubicBezTo>
                    <a:cubicBezTo>
                      <a:pt x="31" y="6475"/>
                      <a:pt x="31" y="6566"/>
                      <a:pt x="31" y="6627"/>
                    </a:cubicBezTo>
                    <a:cubicBezTo>
                      <a:pt x="31" y="6718"/>
                      <a:pt x="62" y="6779"/>
                      <a:pt x="62" y="6870"/>
                    </a:cubicBezTo>
                    <a:cubicBezTo>
                      <a:pt x="62" y="6931"/>
                      <a:pt x="92" y="6992"/>
                      <a:pt x="92" y="7052"/>
                    </a:cubicBezTo>
                    <a:cubicBezTo>
                      <a:pt x="92" y="7113"/>
                      <a:pt x="123" y="7174"/>
                      <a:pt x="123" y="7204"/>
                    </a:cubicBezTo>
                    <a:cubicBezTo>
                      <a:pt x="153" y="7296"/>
                      <a:pt x="153" y="7356"/>
                      <a:pt x="183" y="7448"/>
                    </a:cubicBezTo>
                    <a:cubicBezTo>
                      <a:pt x="244" y="7752"/>
                      <a:pt x="366" y="8086"/>
                      <a:pt x="487" y="8390"/>
                    </a:cubicBezTo>
                    <a:cubicBezTo>
                      <a:pt x="487" y="8420"/>
                      <a:pt x="518" y="8451"/>
                      <a:pt x="518" y="8481"/>
                    </a:cubicBezTo>
                    <a:cubicBezTo>
                      <a:pt x="548" y="8511"/>
                      <a:pt x="548" y="8542"/>
                      <a:pt x="578" y="8572"/>
                    </a:cubicBezTo>
                    <a:cubicBezTo>
                      <a:pt x="609" y="8663"/>
                      <a:pt x="670" y="8785"/>
                      <a:pt x="730" y="8907"/>
                    </a:cubicBezTo>
                    <a:cubicBezTo>
                      <a:pt x="730" y="8907"/>
                      <a:pt x="761" y="8937"/>
                      <a:pt x="761" y="8937"/>
                    </a:cubicBezTo>
                    <a:cubicBezTo>
                      <a:pt x="791" y="8967"/>
                      <a:pt x="791" y="9028"/>
                      <a:pt x="822" y="9059"/>
                    </a:cubicBezTo>
                    <a:cubicBezTo>
                      <a:pt x="882" y="9150"/>
                      <a:pt x="913" y="9211"/>
                      <a:pt x="974" y="9271"/>
                    </a:cubicBezTo>
                    <a:cubicBezTo>
                      <a:pt x="1004" y="9332"/>
                      <a:pt x="1004" y="9362"/>
                      <a:pt x="1034" y="9423"/>
                    </a:cubicBezTo>
                    <a:cubicBezTo>
                      <a:pt x="1186" y="9606"/>
                      <a:pt x="1308" y="9788"/>
                      <a:pt x="1490" y="9970"/>
                    </a:cubicBezTo>
                    <a:cubicBezTo>
                      <a:pt x="1582" y="10092"/>
                      <a:pt x="1673" y="10183"/>
                      <a:pt x="1764" y="10274"/>
                    </a:cubicBezTo>
                    <a:cubicBezTo>
                      <a:pt x="1825" y="10335"/>
                      <a:pt x="1855" y="10396"/>
                      <a:pt x="1916" y="10426"/>
                    </a:cubicBezTo>
                    <a:cubicBezTo>
                      <a:pt x="1946" y="10457"/>
                      <a:pt x="1977" y="10487"/>
                      <a:pt x="2007" y="10518"/>
                    </a:cubicBezTo>
                    <a:cubicBezTo>
                      <a:pt x="2037" y="10548"/>
                      <a:pt x="2068" y="10578"/>
                      <a:pt x="2129" y="10609"/>
                    </a:cubicBezTo>
                    <a:cubicBezTo>
                      <a:pt x="2129" y="10609"/>
                      <a:pt x="2129" y="10609"/>
                      <a:pt x="2159" y="10639"/>
                    </a:cubicBezTo>
                    <a:cubicBezTo>
                      <a:pt x="2189" y="10669"/>
                      <a:pt x="2250" y="10730"/>
                      <a:pt x="2311" y="10761"/>
                    </a:cubicBezTo>
                    <a:cubicBezTo>
                      <a:pt x="2585" y="10943"/>
                      <a:pt x="2858" y="11125"/>
                      <a:pt x="3132" y="11247"/>
                    </a:cubicBezTo>
                    <a:cubicBezTo>
                      <a:pt x="3132" y="11247"/>
                      <a:pt x="3132" y="11277"/>
                      <a:pt x="3162" y="11277"/>
                    </a:cubicBezTo>
                    <a:cubicBezTo>
                      <a:pt x="3223" y="11308"/>
                      <a:pt x="3284" y="11338"/>
                      <a:pt x="3344" y="11369"/>
                    </a:cubicBezTo>
                    <a:lnTo>
                      <a:pt x="3405" y="11369"/>
                    </a:lnTo>
                    <a:cubicBezTo>
                      <a:pt x="3405" y="11369"/>
                      <a:pt x="3436" y="11399"/>
                      <a:pt x="3466" y="11399"/>
                    </a:cubicBezTo>
                    <a:cubicBezTo>
                      <a:pt x="3496" y="11369"/>
                      <a:pt x="3557" y="11338"/>
                      <a:pt x="3588" y="11308"/>
                    </a:cubicBezTo>
                    <a:cubicBezTo>
                      <a:pt x="4591" y="10761"/>
                      <a:pt x="5655" y="10153"/>
                      <a:pt x="6688" y="9575"/>
                    </a:cubicBezTo>
                    <a:cubicBezTo>
                      <a:pt x="7083" y="9332"/>
                      <a:pt x="7509" y="9089"/>
                      <a:pt x="7904" y="8876"/>
                    </a:cubicBezTo>
                    <a:cubicBezTo>
                      <a:pt x="8086" y="8755"/>
                      <a:pt x="8269" y="8663"/>
                      <a:pt x="8451" y="8542"/>
                    </a:cubicBezTo>
                    <a:cubicBezTo>
                      <a:pt x="8998" y="8238"/>
                      <a:pt x="9515" y="7934"/>
                      <a:pt x="10001" y="7660"/>
                    </a:cubicBezTo>
                    <a:cubicBezTo>
                      <a:pt x="10123" y="7204"/>
                      <a:pt x="10214" y="6748"/>
                      <a:pt x="10244" y="6262"/>
                    </a:cubicBezTo>
                    <a:cubicBezTo>
                      <a:pt x="10244" y="6110"/>
                      <a:pt x="10244" y="5989"/>
                      <a:pt x="10244" y="5867"/>
                    </a:cubicBezTo>
                    <a:cubicBezTo>
                      <a:pt x="10244" y="4469"/>
                      <a:pt x="9849" y="3223"/>
                      <a:pt x="9150" y="2220"/>
                    </a:cubicBezTo>
                    <a:cubicBezTo>
                      <a:pt x="8208" y="852"/>
                      <a:pt x="6749" y="1"/>
                      <a:pt x="5107" y="1"/>
                    </a:cubicBez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45"/>
              <p:cNvSpPr/>
              <p:nvPr/>
            </p:nvSpPr>
            <p:spPr>
              <a:xfrm>
                <a:off x="1002725" y="2829350"/>
                <a:ext cx="225725" cy="284200"/>
              </a:xfrm>
              <a:custGeom>
                <a:avLst/>
                <a:gdLst/>
                <a:ahLst/>
                <a:cxnLst/>
                <a:rect l="l" t="t" r="r" b="b"/>
                <a:pathLst>
                  <a:path w="9029" h="11368" extrusionOk="0">
                    <a:moveTo>
                      <a:pt x="4500" y="0"/>
                    </a:moveTo>
                    <a:cubicBezTo>
                      <a:pt x="2737" y="243"/>
                      <a:pt x="1247" y="1489"/>
                      <a:pt x="518" y="3252"/>
                    </a:cubicBezTo>
                    <a:cubicBezTo>
                      <a:pt x="426" y="3465"/>
                      <a:pt x="335" y="3678"/>
                      <a:pt x="275" y="3891"/>
                    </a:cubicBezTo>
                    <a:cubicBezTo>
                      <a:pt x="214" y="4073"/>
                      <a:pt x="183" y="4255"/>
                      <a:pt x="123" y="4438"/>
                    </a:cubicBezTo>
                    <a:cubicBezTo>
                      <a:pt x="31" y="4833"/>
                      <a:pt x="1" y="5258"/>
                      <a:pt x="1" y="5714"/>
                    </a:cubicBezTo>
                    <a:cubicBezTo>
                      <a:pt x="1" y="5745"/>
                      <a:pt x="1" y="5775"/>
                      <a:pt x="1" y="5836"/>
                    </a:cubicBezTo>
                    <a:cubicBezTo>
                      <a:pt x="1" y="5927"/>
                      <a:pt x="1" y="6049"/>
                      <a:pt x="1" y="6140"/>
                    </a:cubicBezTo>
                    <a:cubicBezTo>
                      <a:pt x="1" y="6231"/>
                      <a:pt x="1" y="6322"/>
                      <a:pt x="1" y="6383"/>
                    </a:cubicBezTo>
                    <a:cubicBezTo>
                      <a:pt x="31" y="6444"/>
                      <a:pt x="31" y="6535"/>
                      <a:pt x="31" y="6596"/>
                    </a:cubicBezTo>
                    <a:cubicBezTo>
                      <a:pt x="31" y="6687"/>
                      <a:pt x="62" y="6748"/>
                      <a:pt x="62" y="6839"/>
                    </a:cubicBezTo>
                    <a:cubicBezTo>
                      <a:pt x="62" y="6900"/>
                      <a:pt x="92" y="6961"/>
                      <a:pt x="92" y="7021"/>
                    </a:cubicBezTo>
                    <a:cubicBezTo>
                      <a:pt x="92" y="7082"/>
                      <a:pt x="123" y="7143"/>
                      <a:pt x="123" y="7173"/>
                    </a:cubicBezTo>
                    <a:cubicBezTo>
                      <a:pt x="153" y="7265"/>
                      <a:pt x="153" y="7325"/>
                      <a:pt x="183" y="7417"/>
                    </a:cubicBezTo>
                    <a:cubicBezTo>
                      <a:pt x="244" y="7721"/>
                      <a:pt x="366" y="8055"/>
                      <a:pt x="487" y="8359"/>
                    </a:cubicBezTo>
                    <a:cubicBezTo>
                      <a:pt x="487" y="8389"/>
                      <a:pt x="518" y="8420"/>
                      <a:pt x="518" y="8450"/>
                    </a:cubicBezTo>
                    <a:cubicBezTo>
                      <a:pt x="548" y="8480"/>
                      <a:pt x="548" y="8511"/>
                      <a:pt x="578" y="8541"/>
                    </a:cubicBezTo>
                    <a:cubicBezTo>
                      <a:pt x="609" y="8632"/>
                      <a:pt x="670" y="8754"/>
                      <a:pt x="730" y="8876"/>
                    </a:cubicBezTo>
                    <a:cubicBezTo>
                      <a:pt x="730" y="8876"/>
                      <a:pt x="761" y="8906"/>
                      <a:pt x="761" y="8906"/>
                    </a:cubicBezTo>
                    <a:cubicBezTo>
                      <a:pt x="791" y="8936"/>
                      <a:pt x="791" y="8997"/>
                      <a:pt x="822" y="9028"/>
                    </a:cubicBezTo>
                    <a:cubicBezTo>
                      <a:pt x="882" y="9119"/>
                      <a:pt x="913" y="9180"/>
                      <a:pt x="974" y="9240"/>
                    </a:cubicBezTo>
                    <a:cubicBezTo>
                      <a:pt x="974" y="9301"/>
                      <a:pt x="1004" y="9331"/>
                      <a:pt x="1034" y="9392"/>
                    </a:cubicBezTo>
                    <a:cubicBezTo>
                      <a:pt x="1186" y="9575"/>
                      <a:pt x="1308" y="9757"/>
                      <a:pt x="1460" y="9939"/>
                    </a:cubicBezTo>
                    <a:cubicBezTo>
                      <a:pt x="1582" y="10061"/>
                      <a:pt x="1673" y="10152"/>
                      <a:pt x="1764" y="10243"/>
                    </a:cubicBezTo>
                    <a:cubicBezTo>
                      <a:pt x="1825" y="10304"/>
                      <a:pt x="1855" y="10365"/>
                      <a:pt x="1916" y="10395"/>
                    </a:cubicBezTo>
                    <a:cubicBezTo>
                      <a:pt x="1946" y="10426"/>
                      <a:pt x="1977" y="10456"/>
                      <a:pt x="2007" y="10487"/>
                    </a:cubicBezTo>
                    <a:cubicBezTo>
                      <a:pt x="2037" y="10517"/>
                      <a:pt x="2068" y="10547"/>
                      <a:pt x="2129" y="10578"/>
                    </a:cubicBezTo>
                    <a:cubicBezTo>
                      <a:pt x="2129" y="10578"/>
                      <a:pt x="2129" y="10578"/>
                      <a:pt x="2159" y="10608"/>
                    </a:cubicBezTo>
                    <a:cubicBezTo>
                      <a:pt x="2189" y="10638"/>
                      <a:pt x="2250" y="10699"/>
                      <a:pt x="2311" y="10730"/>
                    </a:cubicBezTo>
                    <a:cubicBezTo>
                      <a:pt x="2585" y="10912"/>
                      <a:pt x="2858" y="11094"/>
                      <a:pt x="3132" y="11216"/>
                    </a:cubicBezTo>
                    <a:cubicBezTo>
                      <a:pt x="3132" y="11216"/>
                      <a:pt x="3132" y="11216"/>
                      <a:pt x="3162" y="11246"/>
                    </a:cubicBezTo>
                    <a:cubicBezTo>
                      <a:pt x="3223" y="11277"/>
                      <a:pt x="3284" y="11307"/>
                      <a:pt x="3344" y="11338"/>
                    </a:cubicBezTo>
                    <a:lnTo>
                      <a:pt x="3405" y="11338"/>
                    </a:lnTo>
                    <a:cubicBezTo>
                      <a:pt x="3405" y="11338"/>
                      <a:pt x="3436" y="11368"/>
                      <a:pt x="3466" y="11368"/>
                    </a:cubicBezTo>
                    <a:cubicBezTo>
                      <a:pt x="3496" y="11338"/>
                      <a:pt x="3557" y="11307"/>
                      <a:pt x="3588" y="11277"/>
                    </a:cubicBezTo>
                    <a:cubicBezTo>
                      <a:pt x="4591" y="10730"/>
                      <a:pt x="5655" y="10122"/>
                      <a:pt x="6688" y="9544"/>
                    </a:cubicBezTo>
                    <a:cubicBezTo>
                      <a:pt x="7083" y="9301"/>
                      <a:pt x="7509" y="9058"/>
                      <a:pt x="7904" y="8845"/>
                    </a:cubicBezTo>
                    <a:cubicBezTo>
                      <a:pt x="8086" y="8724"/>
                      <a:pt x="8269" y="8632"/>
                      <a:pt x="8451" y="8511"/>
                    </a:cubicBezTo>
                    <a:cubicBezTo>
                      <a:pt x="8694" y="8024"/>
                      <a:pt x="8876" y="7447"/>
                      <a:pt x="8968" y="6869"/>
                    </a:cubicBezTo>
                    <a:cubicBezTo>
                      <a:pt x="8998" y="6535"/>
                      <a:pt x="9028" y="6170"/>
                      <a:pt x="9028" y="5836"/>
                    </a:cubicBezTo>
                    <a:cubicBezTo>
                      <a:pt x="9028" y="5441"/>
                      <a:pt x="8998" y="5076"/>
                      <a:pt x="8937" y="4742"/>
                    </a:cubicBezTo>
                    <a:cubicBezTo>
                      <a:pt x="8542" y="2249"/>
                      <a:pt x="6749" y="304"/>
                      <a:pt x="45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45"/>
              <p:cNvSpPr/>
              <p:nvPr/>
            </p:nvSpPr>
            <p:spPr>
              <a:xfrm>
                <a:off x="1073400" y="2864300"/>
                <a:ext cx="114025" cy="221900"/>
              </a:xfrm>
              <a:custGeom>
                <a:avLst/>
                <a:gdLst/>
                <a:ahLst/>
                <a:cxnLst/>
                <a:rect l="l" t="t" r="r" b="b"/>
                <a:pathLst>
                  <a:path w="4561" h="8876" extrusionOk="0">
                    <a:moveTo>
                      <a:pt x="2159" y="2006"/>
                    </a:moveTo>
                    <a:lnTo>
                      <a:pt x="2159" y="3435"/>
                    </a:lnTo>
                    <a:cubicBezTo>
                      <a:pt x="2098" y="3405"/>
                      <a:pt x="2037" y="3374"/>
                      <a:pt x="2007" y="3313"/>
                    </a:cubicBezTo>
                    <a:cubicBezTo>
                      <a:pt x="1885" y="3222"/>
                      <a:pt x="1824" y="3131"/>
                      <a:pt x="1764" y="3040"/>
                    </a:cubicBezTo>
                    <a:cubicBezTo>
                      <a:pt x="1703" y="2918"/>
                      <a:pt x="1703" y="2827"/>
                      <a:pt x="1703" y="2736"/>
                    </a:cubicBezTo>
                    <a:cubicBezTo>
                      <a:pt x="1703" y="2645"/>
                      <a:pt x="1703" y="2584"/>
                      <a:pt x="1703" y="2493"/>
                    </a:cubicBezTo>
                    <a:cubicBezTo>
                      <a:pt x="1764" y="2310"/>
                      <a:pt x="1855" y="2189"/>
                      <a:pt x="2007" y="2098"/>
                    </a:cubicBezTo>
                    <a:cubicBezTo>
                      <a:pt x="2037" y="2067"/>
                      <a:pt x="2098" y="2037"/>
                      <a:pt x="2159" y="2006"/>
                    </a:cubicBezTo>
                    <a:close/>
                    <a:moveTo>
                      <a:pt x="2554" y="5259"/>
                    </a:moveTo>
                    <a:cubicBezTo>
                      <a:pt x="2676" y="5350"/>
                      <a:pt x="2797" y="5441"/>
                      <a:pt x="2888" y="5532"/>
                    </a:cubicBezTo>
                    <a:cubicBezTo>
                      <a:pt x="3071" y="5715"/>
                      <a:pt x="3162" y="5897"/>
                      <a:pt x="3162" y="6110"/>
                    </a:cubicBezTo>
                    <a:cubicBezTo>
                      <a:pt x="3162" y="6323"/>
                      <a:pt x="3101" y="6505"/>
                      <a:pt x="2980" y="6626"/>
                    </a:cubicBezTo>
                    <a:cubicBezTo>
                      <a:pt x="2888" y="6748"/>
                      <a:pt x="2736" y="6839"/>
                      <a:pt x="2554" y="6900"/>
                    </a:cubicBezTo>
                    <a:lnTo>
                      <a:pt x="2554" y="5259"/>
                    </a:lnTo>
                    <a:close/>
                    <a:moveTo>
                      <a:pt x="2159" y="0"/>
                    </a:moveTo>
                    <a:lnTo>
                      <a:pt x="2159" y="669"/>
                    </a:lnTo>
                    <a:cubicBezTo>
                      <a:pt x="1612" y="730"/>
                      <a:pt x="1156" y="973"/>
                      <a:pt x="852" y="1368"/>
                    </a:cubicBezTo>
                    <a:cubicBezTo>
                      <a:pt x="700" y="1520"/>
                      <a:pt x="609" y="1672"/>
                      <a:pt x="548" y="1854"/>
                    </a:cubicBezTo>
                    <a:cubicBezTo>
                      <a:pt x="457" y="2067"/>
                      <a:pt x="396" y="2280"/>
                      <a:pt x="366" y="2493"/>
                    </a:cubicBezTo>
                    <a:cubicBezTo>
                      <a:pt x="366" y="2614"/>
                      <a:pt x="366" y="2736"/>
                      <a:pt x="366" y="2827"/>
                    </a:cubicBezTo>
                    <a:cubicBezTo>
                      <a:pt x="366" y="2888"/>
                      <a:pt x="366" y="2979"/>
                      <a:pt x="366" y="3040"/>
                    </a:cubicBezTo>
                    <a:cubicBezTo>
                      <a:pt x="396" y="3465"/>
                      <a:pt x="517" y="3830"/>
                      <a:pt x="730" y="4104"/>
                    </a:cubicBezTo>
                    <a:cubicBezTo>
                      <a:pt x="791" y="4195"/>
                      <a:pt x="852" y="4256"/>
                      <a:pt x="943" y="4316"/>
                    </a:cubicBezTo>
                    <a:cubicBezTo>
                      <a:pt x="1095" y="4468"/>
                      <a:pt x="1277" y="4620"/>
                      <a:pt x="1490" y="4742"/>
                    </a:cubicBezTo>
                    <a:cubicBezTo>
                      <a:pt x="1581" y="4803"/>
                      <a:pt x="1703" y="4864"/>
                      <a:pt x="1794" y="4894"/>
                    </a:cubicBezTo>
                    <a:lnTo>
                      <a:pt x="1794" y="6900"/>
                    </a:lnTo>
                    <a:cubicBezTo>
                      <a:pt x="1733" y="6900"/>
                      <a:pt x="1642" y="6870"/>
                      <a:pt x="1581" y="6839"/>
                    </a:cubicBezTo>
                    <a:cubicBezTo>
                      <a:pt x="1460" y="6809"/>
                      <a:pt x="1308" y="6748"/>
                      <a:pt x="1156" y="6687"/>
                    </a:cubicBezTo>
                    <a:cubicBezTo>
                      <a:pt x="943" y="6566"/>
                      <a:pt x="761" y="6444"/>
                      <a:pt x="578" y="6292"/>
                    </a:cubicBezTo>
                    <a:lnTo>
                      <a:pt x="214" y="7052"/>
                    </a:lnTo>
                    <a:lnTo>
                      <a:pt x="1" y="7447"/>
                    </a:lnTo>
                    <a:cubicBezTo>
                      <a:pt x="31" y="7478"/>
                      <a:pt x="62" y="7478"/>
                      <a:pt x="92" y="7508"/>
                    </a:cubicBezTo>
                    <a:cubicBezTo>
                      <a:pt x="457" y="7782"/>
                      <a:pt x="821" y="7994"/>
                      <a:pt x="1247" y="8116"/>
                    </a:cubicBezTo>
                    <a:cubicBezTo>
                      <a:pt x="1429" y="8146"/>
                      <a:pt x="1612" y="8207"/>
                      <a:pt x="1794" y="8207"/>
                    </a:cubicBezTo>
                    <a:lnTo>
                      <a:pt x="1794" y="8876"/>
                    </a:lnTo>
                    <a:lnTo>
                      <a:pt x="2554" y="8876"/>
                    </a:lnTo>
                    <a:lnTo>
                      <a:pt x="2554" y="8237"/>
                    </a:lnTo>
                    <a:lnTo>
                      <a:pt x="2645" y="8237"/>
                    </a:lnTo>
                    <a:cubicBezTo>
                      <a:pt x="3010" y="8177"/>
                      <a:pt x="3344" y="8055"/>
                      <a:pt x="3618" y="7873"/>
                    </a:cubicBezTo>
                    <a:cubicBezTo>
                      <a:pt x="3709" y="7812"/>
                      <a:pt x="3770" y="7751"/>
                      <a:pt x="3861" y="7690"/>
                    </a:cubicBezTo>
                    <a:cubicBezTo>
                      <a:pt x="4043" y="7508"/>
                      <a:pt x="4165" y="7326"/>
                      <a:pt x="4287" y="7113"/>
                    </a:cubicBezTo>
                    <a:cubicBezTo>
                      <a:pt x="4347" y="6991"/>
                      <a:pt x="4378" y="6870"/>
                      <a:pt x="4439" y="6748"/>
                    </a:cubicBezTo>
                    <a:cubicBezTo>
                      <a:pt x="4469" y="6626"/>
                      <a:pt x="4499" y="6474"/>
                      <a:pt x="4499" y="6353"/>
                    </a:cubicBezTo>
                    <a:cubicBezTo>
                      <a:pt x="4499" y="6262"/>
                      <a:pt x="4499" y="6171"/>
                      <a:pt x="4499" y="6110"/>
                    </a:cubicBezTo>
                    <a:cubicBezTo>
                      <a:pt x="4499" y="5654"/>
                      <a:pt x="4439" y="5289"/>
                      <a:pt x="4287" y="4985"/>
                    </a:cubicBezTo>
                    <a:cubicBezTo>
                      <a:pt x="4135" y="4712"/>
                      <a:pt x="3952" y="4468"/>
                      <a:pt x="3739" y="4316"/>
                    </a:cubicBezTo>
                    <a:cubicBezTo>
                      <a:pt x="3679" y="4256"/>
                      <a:pt x="3618" y="4225"/>
                      <a:pt x="3557" y="4195"/>
                    </a:cubicBezTo>
                    <a:cubicBezTo>
                      <a:pt x="3375" y="4073"/>
                      <a:pt x="3192" y="3952"/>
                      <a:pt x="2949" y="3860"/>
                    </a:cubicBezTo>
                    <a:lnTo>
                      <a:pt x="2919" y="3830"/>
                    </a:lnTo>
                    <a:lnTo>
                      <a:pt x="2919" y="1976"/>
                    </a:lnTo>
                    <a:cubicBezTo>
                      <a:pt x="3192" y="2037"/>
                      <a:pt x="3527" y="2158"/>
                      <a:pt x="3891" y="2371"/>
                    </a:cubicBezTo>
                    <a:cubicBezTo>
                      <a:pt x="3952" y="2401"/>
                      <a:pt x="4013" y="2462"/>
                      <a:pt x="4074" y="2493"/>
                    </a:cubicBezTo>
                    <a:lnTo>
                      <a:pt x="4560" y="1368"/>
                    </a:lnTo>
                    <a:cubicBezTo>
                      <a:pt x="4317" y="1155"/>
                      <a:pt x="4074" y="1003"/>
                      <a:pt x="3800" y="882"/>
                    </a:cubicBezTo>
                    <a:lnTo>
                      <a:pt x="3770" y="882"/>
                    </a:lnTo>
                    <a:cubicBezTo>
                      <a:pt x="3527" y="760"/>
                      <a:pt x="3223" y="699"/>
                      <a:pt x="2919" y="669"/>
                    </a:cubicBezTo>
                    <a:lnTo>
                      <a:pt x="2919" y="0"/>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45"/>
              <p:cNvSpPr/>
              <p:nvPr/>
            </p:nvSpPr>
            <p:spPr>
              <a:xfrm>
                <a:off x="924475" y="2916725"/>
                <a:ext cx="762950" cy="954250"/>
              </a:xfrm>
              <a:custGeom>
                <a:avLst/>
                <a:gdLst/>
                <a:ahLst/>
                <a:cxnLst/>
                <a:rect l="l" t="t" r="r" b="b"/>
                <a:pathLst>
                  <a:path w="30518" h="38170" extrusionOk="0">
                    <a:moveTo>
                      <a:pt x="20396" y="1"/>
                    </a:moveTo>
                    <a:cubicBezTo>
                      <a:pt x="20396" y="61"/>
                      <a:pt x="20365" y="426"/>
                      <a:pt x="20061" y="973"/>
                    </a:cubicBezTo>
                    <a:cubicBezTo>
                      <a:pt x="19727" y="1581"/>
                      <a:pt x="19058" y="2371"/>
                      <a:pt x="17690" y="3222"/>
                    </a:cubicBezTo>
                    <a:cubicBezTo>
                      <a:pt x="14924" y="4925"/>
                      <a:pt x="1246" y="12220"/>
                      <a:pt x="1246" y="12220"/>
                    </a:cubicBezTo>
                    <a:cubicBezTo>
                      <a:pt x="0" y="13679"/>
                      <a:pt x="365" y="14986"/>
                      <a:pt x="1733" y="19089"/>
                    </a:cubicBezTo>
                    <a:cubicBezTo>
                      <a:pt x="3070" y="23192"/>
                      <a:pt x="7781" y="35807"/>
                      <a:pt x="9028" y="37539"/>
                    </a:cubicBezTo>
                    <a:cubicBezTo>
                      <a:pt x="9333" y="37971"/>
                      <a:pt x="9787" y="38170"/>
                      <a:pt x="10372" y="38170"/>
                    </a:cubicBezTo>
                    <a:cubicBezTo>
                      <a:pt x="10486" y="38170"/>
                      <a:pt x="10605" y="38162"/>
                      <a:pt x="10730" y="38147"/>
                    </a:cubicBezTo>
                    <a:cubicBezTo>
                      <a:pt x="12493" y="37995"/>
                      <a:pt x="15198" y="36475"/>
                      <a:pt x="18268" y="35168"/>
                    </a:cubicBezTo>
                    <a:cubicBezTo>
                      <a:pt x="22128" y="33557"/>
                      <a:pt x="27660" y="30518"/>
                      <a:pt x="29362" y="28968"/>
                    </a:cubicBezTo>
                    <a:cubicBezTo>
                      <a:pt x="29575" y="28785"/>
                      <a:pt x="29727" y="28603"/>
                      <a:pt x="29818" y="28451"/>
                    </a:cubicBezTo>
                    <a:cubicBezTo>
                      <a:pt x="30517" y="27205"/>
                      <a:pt x="20548" y="396"/>
                      <a:pt x="2039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45"/>
              <p:cNvSpPr/>
              <p:nvPr/>
            </p:nvSpPr>
            <p:spPr>
              <a:xfrm>
                <a:off x="860625" y="3337350"/>
                <a:ext cx="326025" cy="124450"/>
              </a:xfrm>
              <a:custGeom>
                <a:avLst/>
                <a:gdLst/>
                <a:ahLst/>
                <a:cxnLst/>
                <a:rect l="l" t="t" r="r" b="b"/>
                <a:pathLst>
                  <a:path w="13041" h="4978" extrusionOk="0">
                    <a:moveTo>
                      <a:pt x="12184" y="0"/>
                    </a:moveTo>
                    <a:cubicBezTo>
                      <a:pt x="12134" y="0"/>
                      <a:pt x="12085" y="5"/>
                      <a:pt x="12038" y="15"/>
                    </a:cubicBezTo>
                    <a:cubicBezTo>
                      <a:pt x="11643" y="106"/>
                      <a:pt x="4925" y="3115"/>
                      <a:pt x="4652" y="3145"/>
                    </a:cubicBezTo>
                    <a:cubicBezTo>
                      <a:pt x="4646" y="3147"/>
                      <a:pt x="4639" y="3147"/>
                      <a:pt x="4631" y="3147"/>
                    </a:cubicBezTo>
                    <a:cubicBezTo>
                      <a:pt x="4227" y="3147"/>
                      <a:pt x="578" y="1717"/>
                      <a:pt x="578" y="1717"/>
                    </a:cubicBezTo>
                    <a:lnTo>
                      <a:pt x="1" y="2082"/>
                    </a:lnTo>
                    <a:cubicBezTo>
                      <a:pt x="1" y="2082"/>
                      <a:pt x="3193" y="4756"/>
                      <a:pt x="4591" y="4969"/>
                    </a:cubicBezTo>
                    <a:cubicBezTo>
                      <a:pt x="4626" y="4975"/>
                      <a:pt x="4665" y="4977"/>
                      <a:pt x="4708" y="4977"/>
                    </a:cubicBezTo>
                    <a:cubicBezTo>
                      <a:pt x="6337" y="4977"/>
                      <a:pt x="12919" y="1109"/>
                      <a:pt x="12919" y="1109"/>
                    </a:cubicBezTo>
                    <a:lnTo>
                      <a:pt x="13041" y="288"/>
                    </a:lnTo>
                    <a:cubicBezTo>
                      <a:pt x="13041" y="288"/>
                      <a:pt x="12584" y="0"/>
                      <a:pt x="12184" y="0"/>
                    </a:cubicBezTo>
                    <a:close/>
                  </a:path>
                </a:pathLst>
              </a:custGeom>
              <a:solidFill>
                <a:srgbClr val="4B8E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45"/>
              <p:cNvSpPr/>
              <p:nvPr/>
            </p:nvSpPr>
            <p:spPr>
              <a:xfrm>
                <a:off x="860625" y="3344550"/>
                <a:ext cx="375425" cy="225000"/>
              </a:xfrm>
              <a:custGeom>
                <a:avLst/>
                <a:gdLst/>
                <a:ahLst/>
                <a:cxnLst/>
                <a:rect l="l" t="t" r="r" b="b"/>
                <a:pathLst>
                  <a:path w="15017" h="9000" extrusionOk="0">
                    <a:moveTo>
                      <a:pt x="13033" y="0"/>
                    </a:moveTo>
                    <a:cubicBezTo>
                      <a:pt x="12434" y="0"/>
                      <a:pt x="5469" y="3557"/>
                      <a:pt x="4803" y="3587"/>
                    </a:cubicBezTo>
                    <a:lnTo>
                      <a:pt x="4773" y="3587"/>
                    </a:lnTo>
                    <a:cubicBezTo>
                      <a:pt x="4256" y="3557"/>
                      <a:pt x="123" y="1854"/>
                      <a:pt x="1" y="1794"/>
                    </a:cubicBezTo>
                    <a:lnTo>
                      <a:pt x="1" y="1794"/>
                    </a:lnTo>
                    <a:cubicBezTo>
                      <a:pt x="62" y="1946"/>
                      <a:pt x="1916" y="7204"/>
                      <a:pt x="2098" y="7478"/>
                    </a:cubicBezTo>
                    <a:cubicBezTo>
                      <a:pt x="2247" y="7745"/>
                      <a:pt x="5966" y="8999"/>
                      <a:pt x="6986" y="8999"/>
                    </a:cubicBezTo>
                    <a:cubicBezTo>
                      <a:pt x="7010" y="8999"/>
                      <a:pt x="7032" y="8999"/>
                      <a:pt x="7053" y="8997"/>
                    </a:cubicBezTo>
                    <a:lnTo>
                      <a:pt x="7144" y="8997"/>
                    </a:lnTo>
                    <a:cubicBezTo>
                      <a:pt x="7873" y="8815"/>
                      <a:pt x="15016" y="5684"/>
                      <a:pt x="14956" y="4985"/>
                    </a:cubicBezTo>
                    <a:cubicBezTo>
                      <a:pt x="14925" y="4316"/>
                      <a:pt x="13618" y="0"/>
                      <a:pt x="13041" y="0"/>
                    </a:cubicBezTo>
                    <a:cubicBezTo>
                      <a:pt x="13038" y="0"/>
                      <a:pt x="13036" y="0"/>
                      <a:pt x="13033" y="0"/>
                    </a:cubicBezTo>
                    <a:close/>
                  </a:path>
                </a:pathLst>
              </a:custGeom>
              <a:solidFill>
                <a:srgbClr val="53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45"/>
              <p:cNvSpPr/>
              <p:nvPr/>
            </p:nvSpPr>
            <p:spPr>
              <a:xfrm>
                <a:off x="1135325" y="3396000"/>
                <a:ext cx="83350" cy="65525"/>
              </a:xfrm>
              <a:custGeom>
                <a:avLst/>
                <a:gdLst/>
                <a:ahLst/>
                <a:cxnLst/>
                <a:rect l="l" t="t" r="r" b="b"/>
                <a:pathLst>
                  <a:path w="3334" h="2621" extrusionOk="0">
                    <a:moveTo>
                      <a:pt x="1421" y="1"/>
                    </a:moveTo>
                    <a:cubicBezTo>
                      <a:pt x="1318" y="1"/>
                      <a:pt x="1214" y="22"/>
                      <a:pt x="1110" y="70"/>
                    </a:cubicBezTo>
                    <a:cubicBezTo>
                      <a:pt x="0" y="597"/>
                      <a:pt x="715" y="2620"/>
                      <a:pt x="1843" y="2620"/>
                    </a:cubicBezTo>
                    <a:cubicBezTo>
                      <a:pt x="1950" y="2620"/>
                      <a:pt x="2061" y="2602"/>
                      <a:pt x="2174" y="2562"/>
                    </a:cubicBezTo>
                    <a:cubicBezTo>
                      <a:pt x="3333" y="2121"/>
                      <a:pt x="2438" y="1"/>
                      <a:pt x="1421" y="1"/>
                    </a:cubicBezTo>
                    <a:close/>
                  </a:path>
                </a:pathLst>
              </a:custGeom>
              <a:solidFill>
                <a:srgbClr val="4B8E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51" name="Google Shape;1051;p45"/>
            <p:cNvGrpSpPr/>
            <p:nvPr/>
          </p:nvGrpSpPr>
          <p:grpSpPr>
            <a:xfrm>
              <a:off x="3404553" y="2329701"/>
              <a:ext cx="432321" cy="612312"/>
              <a:chOff x="1462475" y="2164625"/>
              <a:chExt cx="395175" cy="559700"/>
            </a:xfrm>
          </p:grpSpPr>
          <p:sp>
            <p:nvSpPr>
              <p:cNvPr id="1052" name="Google Shape;1052;p45"/>
              <p:cNvSpPr/>
              <p:nvPr/>
            </p:nvSpPr>
            <p:spPr>
              <a:xfrm>
                <a:off x="1462475" y="2167475"/>
                <a:ext cx="341225" cy="556850"/>
              </a:xfrm>
              <a:custGeom>
                <a:avLst/>
                <a:gdLst/>
                <a:ahLst/>
                <a:cxnLst/>
                <a:rect l="l" t="t" r="r" b="b"/>
                <a:pathLst>
                  <a:path w="13649" h="22274" extrusionOk="0">
                    <a:moveTo>
                      <a:pt x="5563" y="0"/>
                    </a:moveTo>
                    <a:lnTo>
                      <a:pt x="2158" y="1308"/>
                    </a:lnTo>
                    <a:cubicBezTo>
                      <a:pt x="0" y="2159"/>
                      <a:pt x="61" y="7508"/>
                      <a:pt x="2280" y="13253"/>
                    </a:cubicBezTo>
                    <a:cubicBezTo>
                      <a:pt x="4298" y="18505"/>
                      <a:pt x="7447" y="22273"/>
                      <a:pt x="9624" y="22273"/>
                    </a:cubicBezTo>
                    <a:cubicBezTo>
                      <a:pt x="9841" y="22273"/>
                      <a:pt x="10048" y="22236"/>
                      <a:pt x="10244" y="22159"/>
                    </a:cubicBezTo>
                    <a:lnTo>
                      <a:pt x="13648" y="20852"/>
                    </a:lnTo>
                    <a:lnTo>
                      <a:pt x="11612" y="15593"/>
                    </a:lnTo>
                    <a:cubicBezTo>
                      <a:pt x="11338" y="13952"/>
                      <a:pt x="10852" y="12128"/>
                      <a:pt x="10122" y="10244"/>
                    </a:cubicBezTo>
                    <a:cubicBezTo>
                      <a:pt x="9393" y="8359"/>
                      <a:pt x="8511" y="6657"/>
                      <a:pt x="7599" y="5259"/>
                    </a:cubicBezTo>
                    <a:lnTo>
                      <a:pt x="5563" y="0"/>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45"/>
              <p:cNvSpPr/>
              <p:nvPr/>
            </p:nvSpPr>
            <p:spPr>
              <a:xfrm>
                <a:off x="1547575" y="2164625"/>
                <a:ext cx="310075" cy="527000"/>
              </a:xfrm>
              <a:custGeom>
                <a:avLst/>
                <a:gdLst/>
                <a:ahLst/>
                <a:cxnLst/>
                <a:rect l="l" t="t" r="r" b="b"/>
                <a:pathLst>
                  <a:path w="12403" h="21080" extrusionOk="0">
                    <a:moveTo>
                      <a:pt x="2805" y="1"/>
                    </a:moveTo>
                    <a:cubicBezTo>
                      <a:pt x="2589" y="1"/>
                      <a:pt x="2384" y="38"/>
                      <a:pt x="2189" y="114"/>
                    </a:cubicBezTo>
                    <a:cubicBezTo>
                      <a:pt x="1" y="935"/>
                      <a:pt x="61" y="6285"/>
                      <a:pt x="2280" y="12060"/>
                    </a:cubicBezTo>
                    <a:cubicBezTo>
                      <a:pt x="4327" y="17287"/>
                      <a:pt x="7456" y="21080"/>
                      <a:pt x="9629" y="21080"/>
                    </a:cubicBezTo>
                    <a:cubicBezTo>
                      <a:pt x="9844" y="21080"/>
                      <a:pt x="10050" y="21043"/>
                      <a:pt x="10244" y="20966"/>
                    </a:cubicBezTo>
                    <a:cubicBezTo>
                      <a:pt x="12402" y="20115"/>
                      <a:pt x="12372" y="14796"/>
                      <a:pt x="10122" y="9020"/>
                    </a:cubicBezTo>
                    <a:cubicBezTo>
                      <a:pt x="8104" y="3793"/>
                      <a:pt x="4977" y="1"/>
                      <a:pt x="2805" y="1"/>
                    </a:cubicBez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45"/>
              <p:cNvSpPr/>
              <p:nvPr/>
            </p:nvSpPr>
            <p:spPr>
              <a:xfrm>
                <a:off x="1600775" y="2252325"/>
                <a:ext cx="205200" cy="351650"/>
              </a:xfrm>
              <a:custGeom>
                <a:avLst/>
                <a:gdLst/>
                <a:ahLst/>
                <a:cxnLst/>
                <a:rect l="l" t="t" r="r" b="b"/>
                <a:pathLst>
                  <a:path w="8208" h="14066" extrusionOk="0">
                    <a:moveTo>
                      <a:pt x="1793" y="1"/>
                    </a:moveTo>
                    <a:cubicBezTo>
                      <a:pt x="1655" y="1"/>
                      <a:pt x="1523" y="24"/>
                      <a:pt x="1399" y="72"/>
                    </a:cubicBezTo>
                    <a:cubicBezTo>
                      <a:pt x="1155" y="163"/>
                      <a:pt x="973" y="345"/>
                      <a:pt x="821" y="558"/>
                    </a:cubicBezTo>
                    <a:cubicBezTo>
                      <a:pt x="0" y="1774"/>
                      <a:pt x="213" y="4813"/>
                      <a:pt x="1459" y="8035"/>
                    </a:cubicBezTo>
                    <a:cubicBezTo>
                      <a:pt x="2706" y="11288"/>
                      <a:pt x="4590" y="13689"/>
                      <a:pt x="6019" y="14023"/>
                    </a:cubicBezTo>
                    <a:cubicBezTo>
                      <a:pt x="6142" y="14050"/>
                      <a:pt x="6259" y="14066"/>
                      <a:pt x="6369" y="14066"/>
                    </a:cubicBezTo>
                    <a:cubicBezTo>
                      <a:pt x="6505" y="14066"/>
                      <a:pt x="6631" y="14043"/>
                      <a:pt x="6748" y="13993"/>
                    </a:cubicBezTo>
                    <a:cubicBezTo>
                      <a:pt x="8207" y="13415"/>
                      <a:pt x="8177" y="9859"/>
                      <a:pt x="6687" y="6029"/>
                    </a:cubicBezTo>
                    <a:cubicBezTo>
                      <a:pt x="5328" y="2534"/>
                      <a:pt x="3235" y="1"/>
                      <a:pt x="179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45"/>
              <p:cNvSpPr/>
              <p:nvPr/>
            </p:nvSpPr>
            <p:spPr>
              <a:xfrm>
                <a:off x="1639525" y="2339200"/>
                <a:ext cx="91225" cy="175575"/>
              </a:xfrm>
              <a:custGeom>
                <a:avLst/>
                <a:gdLst/>
                <a:ahLst/>
                <a:cxnLst/>
                <a:rect l="l" t="t" r="r" b="b"/>
                <a:pathLst>
                  <a:path w="3649" h="7023" extrusionOk="0">
                    <a:moveTo>
                      <a:pt x="973" y="1733"/>
                    </a:moveTo>
                    <a:lnTo>
                      <a:pt x="1399" y="2828"/>
                    </a:lnTo>
                    <a:cubicBezTo>
                      <a:pt x="1156" y="2706"/>
                      <a:pt x="1004" y="2554"/>
                      <a:pt x="943" y="2341"/>
                    </a:cubicBezTo>
                    <a:cubicBezTo>
                      <a:pt x="821" y="2068"/>
                      <a:pt x="852" y="1855"/>
                      <a:pt x="973" y="1733"/>
                    </a:cubicBezTo>
                    <a:close/>
                    <a:moveTo>
                      <a:pt x="2159" y="4135"/>
                    </a:moveTo>
                    <a:cubicBezTo>
                      <a:pt x="2432" y="4226"/>
                      <a:pt x="2645" y="4408"/>
                      <a:pt x="2736" y="4651"/>
                    </a:cubicBezTo>
                    <a:cubicBezTo>
                      <a:pt x="2797" y="4803"/>
                      <a:pt x="2827" y="4955"/>
                      <a:pt x="2797" y="5077"/>
                    </a:cubicBezTo>
                    <a:cubicBezTo>
                      <a:pt x="2767" y="5199"/>
                      <a:pt x="2706" y="5290"/>
                      <a:pt x="2645" y="5381"/>
                    </a:cubicBezTo>
                    <a:lnTo>
                      <a:pt x="2159" y="4135"/>
                    </a:lnTo>
                    <a:close/>
                    <a:moveTo>
                      <a:pt x="760" y="1"/>
                    </a:moveTo>
                    <a:lnTo>
                      <a:pt x="365" y="153"/>
                    </a:lnTo>
                    <a:lnTo>
                      <a:pt x="578" y="670"/>
                    </a:lnTo>
                    <a:cubicBezTo>
                      <a:pt x="305" y="852"/>
                      <a:pt x="122" y="1126"/>
                      <a:pt x="61" y="1490"/>
                    </a:cubicBezTo>
                    <a:cubicBezTo>
                      <a:pt x="1" y="1855"/>
                      <a:pt x="61" y="2250"/>
                      <a:pt x="244" y="2706"/>
                    </a:cubicBezTo>
                    <a:cubicBezTo>
                      <a:pt x="396" y="3132"/>
                      <a:pt x="608" y="3436"/>
                      <a:pt x="821" y="3618"/>
                    </a:cubicBezTo>
                    <a:cubicBezTo>
                      <a:pt x="1064" y="3800"/>
                      <a:pt x="1338" y="3922"/>
                      <a:pt x="1642" y="4013"/>
                    </a:cubicBezTo>
                    <a:lnTo>
                      <a:pt x="2219" y="5533"/>
                    </a:lnTo>
                    <a:cubicBezTo>
                      <a:pt x="2098" y="5533"/>
                      <a:pt x="1976" y="5533"/>
                      <a:pt x="1824" y="5502"/>
                    </a:cubicBezTo>
                    <a:cubicBezTo>
                      <a:pt x="1672" y="5442"/>
                      <a:pt x="1520" y="5411"/>
                      <a:pt x="1399" y="5320"/>
                    </a:cubicBezTo>
                    <a:lnTo>
                      <a:pt x="1399" y="5320"/>
                    </a:lnTo>
                    <a:lnTo>
                      <a:pt x="1429" y="6323"/>
                    </a:lnTo>
                    <a:cubicBezTo>
                      <a:pt x="1721" y="6480"/>
                      <a:pt x="2013" y="6571"/>
                      <a:pt x="2305" y="6571"/>
                    </a:cubicBezTo>
                    <a:cubicBezTo>
                      <a:pt x="2408" y="6571"/>
                      <a:pt x="2511" y="6560"/>
                      <a:pt x="2615" y="6536"/>
                    </a:cubicBezTo>
                    <a:lnTo>
                      <a:pt x="2797" y="7022"/>
                    </a:lnTo>
                    <a:lnTo>
                      <a:pt x="3222" y="6870"/>
                    </a:lnTo>
                    <a:lnTo>
                      <a:pt x="3040" y="6414"/>
                    </a:lnTo>
                    <a:cubicBezTo>
                      <a:pt x="3253" y="6293"/>
                      <a:pt x="3405" y="6110"/>
                      <a:pt x="3496" y="5898"/>
                    </a:cubicBezTo>
                    <a:cubicBezTo>
                      <a:pt x="3587" y="5685"/>
                      <a:pt x="3648" y="5442"/>
                      <a:pt x="3618" y="5168"/>
                    </a:cubicBezTo>
                    <a:cubicBezTo>
                      <a:pt x="3618" y="4895"/>
                      <a:pt x="3557" y="4621"/>
                      <a:pt x="3466" y="4347"/>
                    </a:cubicBezTo>
                    <a:cubicBezTo>
                      <a:pt x="3314" y="4013"/>
                      <a:pt x="3162" y="3740"/>
                      <a:pt x="3010" y="3557"/>
                    </a:cubicBezTo>
                    <a:cubicBezTo>
                      <a:pt x="2827" y="3344"/>
                      <a:pt x="2675" y="3223"/>
                      <a:pt x="2523" y="3132"/>
                    </a:cubicBezTo>
                    <a:cubicBezTo>
                      <a:pt x="2341" y="3071"/>
                      <a:pt x="2159" y="3010"/>
                      <a:pt x="1946" y="2980"/>
                    </a:cubicBezTo>
                    <a:lnTo>
                      <a:pt x="1915" y="2949"/>
                    </a:lnTo>
                    <a:lnTo>
                      <a:pt x="1368" y="1521"/>
                    </a:lnTo>
                    <a:cubicBezTo>
                      <a:pt x="1581" y="1521"/>
                      <a:pt x="1824" y="1551"/>
                      <a:pt x="2159" y="1673"/>
                    </a:cubicBezTo>
                    <a:lnTo>
                      <a:pt x="2067" y="700"/>
                    </a:lnTo>
                    <a:cubicBezTo>
                      <a:pt x="1885" y="609"/>
                      <a:pt x="1703" y="548"/>
                      <a:pt x="1520" y="518"/>
                    </a:cubicBezTo>
                    <a:cubicBezTo>
                      <a:pt x="1444" y="502"/>
                      <a:pt x="1361" y="495"/>
                      <a:pt x="1270" y="495"/>
                    </a:cubicBezTo>
                    <a:cubicBezTo>
                      <a:pt x="1178" y="495"/>
                      <a:pt x="1080" y="502"/>
                      <a:pt x="973" y="518"/>
                    </a:cubicBezTo>
                    <a:lnTo>
                      <a:pt x="760" y="1"/>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45"/>
              <p:cNvSpPr/>
              <p:nvPr/>
            </p:nvSpPr>
            <p:spPr>
              <a:xfrm>
                <a:off x="1621300" y="2252325"/>
                <a:ext cx="184675" cy="351650"/>
              </a:xfrm>
              <a:custGeom>
                <a:avLst/>
                <a:gdLst/>
                <a:ahLst/>
                <a:cxnLst/>
                <a:rect l="l" t="t" r="r" b="b"/>
                <a:pathLst>
                  <a:path w="7387" h="14066" extrusionOk="0">
                    <a:moveTo>
                      <a:pt x="972" y="1"/>
                    </a:moveTo>
                    <a:cubicBezTo>
                      <a:pt x="834" y="1"/>
                      <a:pt x="702" y="24"/>
                      <a:pt x="578" y="72"/>
                    </a:cubicBezTo>
                    <a:cubicBezTo>
                      <a:pt x="334" y="163"/>
                      <a:pt x="152" y="345"/>
                      <a:pt x="0" y="558"/>
                    </a:cubicBezTo>
                    <a:cubicBezTo>
                      <a:pt x="1429" y="892"/>
                      <a:pt x="3313" y="3294"/>
                      <a:pt x="4559" y="6515"/>
                    </a:cubicBezTo>
                    <a:cubicBezTo>
                      <a:pt x="5806" y="9768"/>
                      <a:pt x="6018" y="12807"/>
                      <a:pt x="5198" y="14023"/>
                    </a:cubicBezTo>
                    <a:cubicBezTo>
                      <a:pt x="5321" y="14050"/>
                      <a:pt x="5438" y="14066"/>
                      <a:pt x="5548" y="14066"/>
                    </a:cubicBezTo>
                    <a:cubicBezTo>
                      <a:pt x="5684" y="14066"/>
                      <a:pt x="5810" y="14043"/>
                      <a:pt x="5927" y="13993"/>
                    </a:cubicBezTo>
                    <a:cubicBezTo>
                      <a:pt x="7386" y="13415"/>
                      <a:pt x="7356" y="9859"/>
                      <a:pt x="5866" y="6029"/>
                    </a:cubicBezTo>
                    <a:cubicBezTo>
                      <a:pt x="4507" y="2534"/>
                      <a:pt x="2414" y="1"/>
                      <a:pt x="972" y="1"/>
                    </a:cubicBez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57" name="Google Shape;1057;p45"/>
            <p:cNvGrpSpPr/>
            <p:nvPr/>
          </p:nvGrpSpPr>
          <p:grpSpPr>
            <a:xfrm>
              <a:off x="3515025" y="3089950"/>
              <a:ext cx="504600" cy="518275"/>
              <a:chOff x="1860650" y="2700150"/>
              <a:chExt cx="504600" cy="518275"/>
            </a:xfrm>
          </p:grpSpPr>
          <p:sp>
            <p:nvSpPr>
              <p:cNvPr id="1058" name="Google Shape;1058;p45"/>
              <p:cNvSpPr/>
              <p:nvPr/>
            </p:nvSpPr>
            <p:spPr>
              <a:xfrm>
                <a:off x="1860650" y="2700150"/>
                <a:ext cx="454450" cy="518275"/>
              </a:xfrm>
              <a:custGeom>
                <a:avLst/>
                <a:gdLst/>
                <a:ahLst/>
                <a:cxnLst/>
                <a:rect l="l" t="t" r="r" b="b"/>
                <a:pathLst>
                  <a:path w="18178" h="20731" extrusionOk="0">
                    <a:moveTo>
                      <a:pt x="9089" y="1"/>
                    </a:moveTo>
                    <a:cubicBezTo>
                      <a:pt x="4074" y="1"/>
                      <a:pt x="1" y="4621"/>
                      <a:pt x="1" y="10366"/>
                    </a:cubicBezTo>
                    <a:cubicBezTo>
                      <a:pt x="1" y="16080"/>
                      <a:pt x="4074" y="20731"/>
                      <a:pt x="9089" y="20731"/>
                    </a:cubicBezTo>
                    <a:lnTo>
                      <a:pt x="11095" y="20731"/>
                    </a:lnTo>
                    <a:lnTo>
                      <a:pt x="11095" y="20487"/>
                    </a:lnTo>
                    <a:cubicBezTo>
                      <a:pt x="15138" y="19454"/>
                      <a:pt x="18177" y="15320"/>
                      <a:pt x="18177" y="10366"/>
                    </a:cubicBezTo>
                    <a:cubicBezTo>
                      <a:pt x="18177" y="5411"/>
                      <a:pt x="15138" y="1277"/>
                      <a:pt x="11095" y="244"/>
                    </a:cubicBezTo>
                    <a:lnTo>
                      <a:pt x="11095" y="1"/>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45"/>
              <p:cNvSpPr/>
              <p:nvPr/>
            </p:nvSpPr>
            <p:spPr>
              <a:xfrm>
                <a:off x="1910800" y="2700150"/>
                <a:ext cx="454450" cy="518275"/>
              </a:xfrm>
              <a:custGeom>
                <a:avLst/>
                <a:gdLst/>
                <a:ahLst/>
                <a:cxnLst/>
                <a:rect l="l" t="t" r="r" b="b"/>
                <a:pathLst>
                  <a:path w="18178" h="20731" extrusionOk="0">
                    <a:moveTo>
                      <a:pt x="9089" y="1"/>
                    </a:moveTo>
                    <a:cubicBezTo>
                      <a:pt x="4074" y="1"/>
                      <a:pt x="1" y="4621"/>
                      <a:pt x="1" y="10366"/>
                    </a:cubicBezTo>
                    <a:cubicBezTo>
                      <a:pt x="1" y="16080"/>
                      <a:pt x="4074" y="20731"/>
                      <a:pt x="9089" y="20731"/>
                    </a:cubicBezTo>
                    <a:cubicBezTo>
                      <a:pt x="14104" y="20731"/>
                      <a:pt x="18177" y="16080"/>
                      <a:pt x="18177" y="10366"/>
                    </a:cubicBezTo>
                    <a:cubicBezTo>
                      <a:pt x="18177" y="4621"/>
                      <a:pt x="14104" y="1"/>
                      <a:pt x="9089" y="1"/>
                    </a:cubicBez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45"/>
              <p:cNvSpPr/>
              <p:nvPr/>
            </p:nvSpPr>
            <p:spPr>
              <a:xfrm>
                <a:off x="1971600" y="2769300"/>
                <a:ext cx="332850" cy="379975"/>
              </a:xfrm>
              <a:custGeom>
                <a:avLst/>
                <a:gdLst/>
                <a:ahLst/>
                <a:cxnLst/>
                <a:rect l="l" t="t" r="r" b="b"/>
                <a:pathLst>
                  <a:path w="13314" h="15199" extrusionOk="0">
                    <a:moveTo>
                      <a:pt x="6657" y="1"/>
                    </a:moveTo>
                    <a:cubicBezTo>
                      <a:pt x="6384" y="1"/>
                      <a:pt x="6110" y="31"/>
                      <a:pt x="5867" y="62"/>
                    </a:cubicBezTo>
                    <a:cubicBezTo>
                      <a:pt x="2554" y="487"/>
                      <a:pt x="0" y="3709"/>
                      <a:pt x="0" y="7600"/>
                    </a:cubicBezTo>
                    <a:cubicBezTo>
                      <a:pt x="0" y="11490"/>
                      <a:pt x="2554" y="14712"/>
                      <a:pt x="5867" y="15138"/>
                    </a:cubicBezTo>
                    <a:cubicBezTo>
                      <a:pt x="6110" y="15168"/>
                      <a:pt x="6384" y="15199"/>
                      <a:pt x="6657" y="15199"/>
                    </a:cubicBezTo>
                    <a:cubicBezTo>
                      <a:pt x="10335" y="15199"/>
                      <a:pt x="13314" y="11794"/>
                      <a:pt x="13314" y="7600"/>
                    </a:cubicBezTo>
                    <a:cubicBezTo>
                      <a:pt x="13314" y="3405"/>
                      <a:pt x="10335" y="1"/>
                      <a:pt x="6657" y="1"/>
                    </a:cubicBez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45"/>
              <p:cNvSpPr/>
              <p:nvPr/>
            </p:nvSpPr>
            <p:spPr>
              <a:xfrm>
                <a:off x="1971600" y="2770825"/>
                <a:ext cx="293350" cy="376925"/>
              </a:xfrm>
              <a:custGeom>
                <a:avLst/>
                <a:gdLst/>
                <a:ahLst/>
                <a:cxnLst/>
                <a:rect l="l" t="t" r="r" b="b"/>
                <a:pathLst>
                  <a:path w="11734" h="15077" extrusionOk="0">
                    <a:moveTo>
                      <a:pt x="5867" y="1"/>
                    </a:moveTo>
                    <a:cubicBezTo>
                      <a:pt x="2554" y="426"/>
                      <a:pt x="0" y="3648"/>
                      <a:pt x="0" y="7539"/>
                    </a:cubicBezTo>
                    <a:cubicBezTo>
                      <a:pt x="0" y="8998"/>
                      <a:pt x="365" y="10335"/>
                      <a:pt x="973" y="11490"/>
                    </a:cubicBezTo>
                    <a:cubicBezTo>
                      <a:pt x="1703" y="12858"/>
                      <a:pt x="2766" y="13922"/>
                      <a:pt x="4073" y="14530"/>
                    </a:cubicBezTo>
                    <a:cubicBezTo>
                      <a:pt x="4651" y="14803"/>
                      <a:pt x="5229" y="14986"/>
                      <a:pt x="5867" y="15077"/>
                    </a:cubicBezTo>
                    <a:cubicBezTo>
                      <a:pt x="9180" y="14651"/>
                      <a:pt x="11733" y="11429"/>
                      <a:pt x="11733" y="7539"/>
                    </a:cubicBezTo>
                    <a:cubicBezTo>
                      <a:pt x="11733" y="3648"/>
                      <a:pt x="9180" y="426"/>
                      <a:pt x="58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45"/>
              <p:cNvSpPr/>
              <p:nvPr/>
            </p:nvSpPr>
            <p:spPr>
              <a:xfrm>
                <a:off x="2064300" y="2815650"/>
                <a:ext cx="147450" cy="287275"/>
              </a:xfrm>
              <a:custGeom>
                <a:avLst/>
                <a:gdLst/>
                <a:ahLst/>
                <a:cxnLst/>
                <a:rect l="l" t="t" r="r" b="b"/>
                <a:pathLst>
                  <a:path w="5898" h="11491" extrusionOk="0">
                    <a:moveTo>
                      <a:pt x="2767" y="2615"/>
                    </a:moveTo>
                    <a:lnTo>
                      <a:pt x="2767" y="4469"/>
                    </a:lnTo>
                    <a:cubicBezTo>
                      <a:pt x="2372" y="4196"/>
                      <a:pt x="2159" y="3892"/>
                      <a:pt x="2159" y="3527"/>
                    </a:cubicBezTo>
                    <a:cubicBezTo>
                      <a:pt x="2159" y="3071"/>
                      <a:pt x="2372" y="2767"/>
                      <a:pt x="2767" y="2615"/>
                    </a:cubicBezTo>
                    <a:close/>
                    <a:moveTo>
                      <a:pt x="3283" y="6840"/>
                    </a:moveTo>
                    <a:cubicBezTo>
                      <a:pt x="3800" y="7144"/>
                      <a:pt x="4074" y="7509"/>
                      <a:pt x="4074" y="7934"/>
                    </a:cubicBezTo>
                    <a:cubicBezTo>
                      <a:pt x="4074" y="8208"/>
                      <a:pt x="4013" y="8420"/>
                      <a:pt x="3861" y="8603"/>
                    </a:cubicBezTo>
                    <a:cubicBezTo>
                      <a:pt x="3709" y="8785"/>
                      <a:pt x="3527" y="8907"/>
                      <a:pt x="3283" y="8968"/>
                    </a:cubicBezTo>
                    <a:lnTo>
                      <a:pt x="3283" y="6840"/>
                    </a:lnTo>
                    <a:close/>
                    <a:moveTo>
                      <a:pt x="2767" y="1"/>
                    </a:moveTo>
                    <a:lnTo>
                      <a:pt x="2767" y="852"/>
                    </a:lnTo>
                    <a:cubicBezTo>
                      <a:pt x="2037" y="974"/>
                      <a:pt x="1490" y="1278"/>
                      <a:pt x="1065" y="1764"/>
                    </a:cubicBezTo>
                    <a:cubicBezTo>
                      <a:pt x="639" y="2281"/>
                      <a:pt x="426" y="2919"/>
                      <a:pt x="426" y="3679"/>
                    </a:cubicBezTo>
                    <a:cubicBezTo>
                      <a:pt x="426" y="4378"/>
                      <a:pt x="609" y="4955"/>
                      <a:pt x="943" y="5351"/>
                    </a:cubicBezTo>
                    <a:cubicBezTo>
                      <a:pt x="1277" y="5746"/>
                      <a:pt x="1733" y="6080"/>
                      <a:pt x="2311" y="6354"/>
                    </a:cubicBezTo>
                    <a:lnTo>
                      <a:pt x="2311" y="8968"/>
                    </a:lnTo>
                    <a:cubicBezTo>
                      <a:pt x="2037" y="8907"/>
                      <a:pt x="1764" y="8816"/>
                      <a:pt x="1490" y="8664"/>
                    </a:cubicBezTo>
                    <a:cubicBezTo>
                      <a:pt x="1217" y="8512"/>
                      <a:pt x="943" y="8360"/>
                      <a:pt x="730" y="8177"/>
                    </a:cubicBezTo>
                    <a:lnTo>
                      <a:pt x="1" y="9667"/>
                    </a:lnTo>
                    <a:cubicBezTo>
                      <a:pt x="669" y="10214"/>
                      <a:pt x="1429" y="10548"/>
                      <a:pt x="2311" y="10670"/>
                    </a:cubicBezTo>
                    <a:lnTo>
                      <a:pt x="2311" y="11490"/>
                    </a:lnTo>
                    <a:lnTo>
                      <a:pt x="3283" y="11490"/>
                    </a:lnTo>
                    <a:lnTo>
                      <a:pt x="3283" y="10700"/>
                    </a:lnTo>
                    <a:cubicBezTo>
                      <a:pt x="3800" y="10639"/>
                      <a:pt x="4256" y="10487"/>
                      <a:pt x="4651" y="10214"/>
                    </a:cubicBezTo>
                    <a:cubicBezTo>
                      <a:pt x="5046" y="9971"/>
                      <a:pt x="5320" y="9636"/>
                      <a:pt x="5533" y="9211"/>
                    </a:cubicBezTo>
                    <a:cubicBezTo>
                      <a:pt x="5715" y="8816"/>
                      <a:pt x="5837" y="8390"/>
                      <a:pt x="5837" y="7934"/>
                    </a:cubicBezTo>
                    <a:cubicBezTo>
                      <a:pt x="5837" y="7357"/>
                      <a:pt x="5715" y="6870"/>
                      <a:pt x="5533" y="6475"/>
                    </a:cubicBezTo>
                    <a:cubicBezTo>
                      <a:pt x="5350" y="6110"/>
                      <a:pt x="5107" y="5806"/>
                      <a:pt x="4834" y="5594"/>
                    </a:cubicBezTo>
                    <a:cubicBezTo>
                      <a:pt x="4530" y="5381"/>
                      <a:pt x="4195" y="5199"/>
                      <a:pt x="3800" y="5016"/>
                    </a:cubicBezTo>
                    <a:lnTo>
                      <a:pt x="3739" y="4986"/>
                    </a:lnTo>
                    <a:lnTo>
                      <a:pt x="3739" y="2585"/>
                    </a:lnTo>
                    <a:cubicBezTo>
                      <a:pt x="4195" y="2676"/>
                      <a:pt x="4682" y="2889"/>
                      <a:pt x="5259" y="3223"/>
                    </a:cubicBezTo>
                    <a:lnTo>
                      <a:pt x="5898" y="1764"/>
                    </a:lnTo>
                    <a:cubicBezTo>
                      <a:pt x="5563" y="1521"/>
                      <a:pt x="5229" y="1338"/>
                      <a:pt x="4894" y="1156"/>
                    </a:cubicBezTo>
                    <a:cubicBezTo>
                      <a:pt x="4591" y="1004"/>
                      <a:pt x="4195" y="913"/>
                      <a:pt x="3739" y="882"/>
                    </a:cubicBezTo>
                    <a:lnTo>
                      <a:pt x="3739" y="1"/>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63" name="Google Shape;1063;p45"/>
            <p:cNvGrpSpPr/>
            <p:nvPr/>
          </p:nvGrpSpPr>
          <p:grpSpPr>
            <a:xfrm>
              <a:off x="2667911" y="2312212"/>
              <a:ext cx="655087" cy="561195"/>
              <a:chOff x="713225" y="2091550"/>
              <a:chExt cx="598800" cy="512975"/>
            </a:xfrm>
          </p:grpSpPr>
          <p:sp>
            <p:nvSpPr>
              <p:cNvPr id="1064" name="Google Shape;1064;p45"/>
              <p:cNvSpPr/>
              <p:nvPr/>
            </p:nvSpPr>
            <p:spPr>
              <a:xfrm>
                <a:off x="713225" y="2136450"/>
                <a:ext cx="559300" cy="468075"/>
              </a:xfrm>
              <a:custGeom>
                <a:avLst/>
                <a:gdLst/>
                <a:ahLst/>
                <a:cxnLst/>
                <a:rect l="l" t="t" r="r" b="b"/>
                <a:pathLst>
                  <a:path w="22372" h="18723" extrusionOk="0">
                    <a:moveTo>
                      <a:pt x="10463" y="0"/>
                    </a:moveTo>
                    <a:cubicBezTo>
                      <a:pt x="7687" y="0"/>
                      <a:pt x="5091" y="1072"/>
                      <a:pt x="3374" y="3035"/>
                    </a:cubicBezTo>
                    <a:lnTo>
                      <a:pt x="3161" y="2913"/>
                    </a:lnTo>
                    <a:lnTo>
                      <a:pt x="2249" y="4707"/>
                    </a:lnTo>
                    <a:cubicBezTo>
                      <a:pt x="0" y="9205"/>
                      <a:pt x="2341" y="14920"/>
                      <a:pt x="7447" y="17473"/>
                    </a:cubicBezTo>
                    <a:cubicBezTo>
                      <a:pt x="9132" y="18320"/>
                      <a:pt x="10904" y="18723"/>
                      <a:pt x="12606" y="18723"/>
                    </a:cubicBezTo>
                    <a:cubicBezTo>
                      <a:pt x="16092" y="18723"/>
                      <a:pt x="19279" y="17031"/>
                      <a:pt x="20791" y="14008"/>
                    </a:cubicBezTo>
                    <a:lnTo>
                      <a:pt x="21703" y="12214"/>
                    </a:lnTo>
                    <a:lnTo>
                      <a:pt x="21460" y="12093"/>
                    </a:lnTo>
                    <a:cubicBezTo>
                      <a:pt x="22371" y="8020"/>
                      <a:pt x="20031" y="3460"/>
                      <a:pt x="15593" y="1241"/>
                    </a:cubicBezTo>
                    <a:cubicBezTo>
                      <a:pt x="13922" y="400"/>
                      <a:pt x="12159" y="0"/>
                      <a:pt x="10463" y="0"/>
                    </a:cubicBez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45"/>
              <p:cNvSpPr/>
              <p:nvPr/>
            </p:nvSpPr>
            <p:spPr>
              <a:xfrm>
                <a:off x="736025" y="2091550"/>
                <a:ext cx="576000" cy="468150"/>
              </a:xfrm>
              <a:custGeom>
                <a:avLst/>
                <a:gdLst/>
                <a:ahLst/>
                <a:cxnLst/>
                <a:rect l="l" t="t" r="r" b="b"/>
                <a:pathLst>
                  <a:path w="23040" h="18726" extrusionOk="0">
                    <a:moveTo>
                      <a:pt x="10469" y="1"/>
                    </a:moveTo>
                    <a:cubicBezTo>
                      <a:pt x="6974" y="1"/>
                      <a:pt x="3764" y="1700"/>
                      <a:pt x="2249" y="4709"/>
                    </a:cubicBezTo>
                    <a:cubicBezTo>
                      <a:pt x="0" y="9208"/>
                      <a:pt x="2310" y="14922"/>
                      <a:pt x="7447" y="17475"/>
                    </a:cubicBezTo>
                    <a:cubicBezTo>
                      <a:pt x="9122" y="18323"/>
                      <a:pt x="10891" y="18725"/>
                      <a:pt x="12592" y="18725"/>
                    </a:cubicBezTo>
                    <a:cubicBezTo>
                      <a:pt x="16079" y="18725"/>
                      <a:pt x="19279" y="17034"/>
                      <a:pt x="20791" y="14010"/>
                    </a:cubicBezTo>
                    <a:cubicBezTo>
                      <a:pt x="23040" y="9542"/>
                      <a:pt x="20730" y="3797"/>
                      <a:pt x="15593" y="1244"/>
                    </a:cubicBezTo>
                    <a:cubicBezTo>
                      <a:pt x="13925" y="400"/>
                      <a:pt x="12164" y="1"/>
                      <a:pt x="10469" y="1"/>
                    </a:cubicBez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45"/>
              <p:cNvSpPr/>
              <p:nvPr/>
            </p:nvSpPr>
            <p:spPr>
              <a:xfrm>
                <a:off x="819600" y="2154300"/>
                <a:ext cx="414925" cy="342675"/>
              </a:xfrm>
              <a:custGeom>
                <a:avLst/>
                <a:gdLst/>
                <a:ahLst/>
                <a:cxnLst/>
                <a:rect l="l" t="t" r="r" b="b"/>
                <a:pathLst>
                  <a:path w="16597" h="13707" extrusionOk="0">
                    <a:moveTo>
                      <a:pt x="7413" y="0"/>
                    </a:moveTo>
                    <a:cubicBezTo>
                      <a:pt x="4852" y="0"/>
                      <a:pt x="2495" y="1232"/>
                      <a:pt x="1368" y="3445"/>
                    </a:cubicBezTo>
                    <a:cubicBezTo>
                      <a:pt x="1277" y="3689"/>
                      <a:pt x="1156" y="3932"/>
                      <a:pt x="1064" y="4175"/>
                    </a:cubicBezTo>
                    <a:cubicBezTo>
                      <a:pt x="1" y="7336"/>
                      <a:pt x="1703" y="11075"/>
                      <a:pt x="5198" y="12807"/>
                    </a:cubicBezTo>
                    <a:cubicBezTo>
                      <a:pt x="6418" y="13417"/>
                      <a:pt x="7706" y="13707"/>
                      <a:pt x="8945" y="13707"/>
                    </a:cubicBezTo>
                    <a:cubicBezTo>
                      <a:pt x="11225" y="13707"/>
                      <a:pt x="13339" y="12726"/>
                      <a:pt x="14560" y="10953"/>
                    </a:cubicBezTo>
                    <a:cubicBezTo>
                      <a:pt x="14712" y="10710"/>
                      <a:pt x="14834" y="10497"/>
                      <a:pt x="14955" y="10254"/>
                    </a:cubicBezTo>
                    <a:cubicBezTo>
                      <a:pt x="16597" y="6971"/>
                      <a:pt x="14894" y="2777"/>
                      <a:pt x="11156" y="892"/>
                    </a:cubicBezTo>
                    <a:cubicBezTo>
                      <a:pt x="9938" y="288"/>
                      <a:pt x="8652" y="0"/>
                      <a:pt x="7413" y="0"/>
                    </a:cubicBez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45"/>
              <p:cNvSpPr/>
              <p:nvPr/>
            </p:nvSpPr>
            <p:spPr>
              <a:xfrm>
                <a:off x="819600" y="2189300"/>
                <a:ext cx="391375" cy="308050"/>
              </a:xfrm>
              <a:custGeom>
                <a:avLst/>
                <a:gdLst/>
                <a:ahLst/>
                <a:cxnLst/>
                <a:rect l="l" t="t" r="r" b="b"/>
                <a:pathLst>
                  <a:path w="15655" h="12322" extrusionOk="0">
                    <a:moveTo>
                      <a:pt x="6668" y="0"/>
                    </a:moveTo>
                    <a:cubicBezTo>
                      <a:pt x="4387" y="0"/>
                      <a:pt x="2282" y="988"/>
                      <a:pt x="1064" y="2775"/>
                    </a:cubicBezTo>
                    <a:cubicBezTo>
                      <a:pt x="1" y="5936"/>
                      <a:pt x="1703" y="9675"/>
                      <a:pt x="5198" y="11407"/>
                    </a:cubicBezTo>
                    <a:cubicBezTo>
                      <a:pt x="6417" y="12017"/>
                      <a:pt x="7719" y="12321"/>
                      <a:pt x="8971" y="12321"/>
                    </a:cubicBezTo>
                    <a:cubicBezTo>
                      <a:pt x="9031" y="12321"/>
                      <a:pt x="9090" y="12321"/>
                      <a:pt x="9150" y="12319"/>
                    </a:cubicBezTo>
                    <a:cubicBezTo>
                      <a:pt x="10700" y="12258"/>
                      <a:pt x="12128" y="11772"/>
                      <a:pt x="13284" y="10891"/>
                    </a:cubicBezTo>
                    <a:cubicBezTo>
                      <a:pt x="13770" y="10526"/>
                      <a:pt x="14195" y="10070"/>
                      <a:pt x="14560" y="9553"/>
                    </a:cubicBezTo>
                    <a:cubicBezTo>
                      <a:pt x="15654" y="6392"/>
                      <a:pt x="13922" y="2653"/>
                      <a:pt x="10457" y="921"/>
                    </a:cubicBezTo>
                    <a:cubicBezTo>
                      <a:pt x="9219" y="297"/>
                      <a:pt x="7917" y="0"/>
                      <a:pt x="666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45"/>
              <p:cNvSpPr/>
              <p:nvPr/>
            </p:nvSpPr>
            <p:spPr>
              <a:xfrm>
                <a:off x="893300" y="2215350"/>
                <a:ext cx="262950" cy="220400"/>
              </a:xfrm>
              <a:custGeom>
                <a:avLst/>
                <a:gdLst/>
                <a:ahLst/>
                <a:cxnLst/>
                <a:rect l="l" t="t" r="r" b="b"/>
                <a:pathLst>
                  <a:path w="10518" h="8816" extrusionOk="0">
                    <a:moveTo>
                      <a:pt x="2372" y="3162"/>
                    </a:moveTo>
                    <a:lnTo>
                      <a:pt x="4013" y="4013"/>
                    </a:lnTo>
                    <a:cubicBezTo>
                      <a:pt x="3748" y="4145"/>
                      <a:pt x="3507" y="4219"/>
                      <a:pt x="3282" y="4219"/>
                    </a:cubicBezTo>
                    <a:cubicBezTo>
                      <a:pt x="3145" y="4219"/>
                      <a:pt x="3015" y="4192"/>
                      <a:pt x="2889" y="4134"/>
                    </a:cubicBezTo>
                    <a:cubicBezTo>
                      <a:pt x="2493" y="3921"/>
                      <a:pt x="2311" y="3587"/>
                      <a:pt x="2372" y="3162"/>
                    </a:cubicBezTo>
                    <a:close/>
                    <a:moveTo>
                      <a:pt x="7289" y="4285"/>
                    </a:moveTo>
                    <a:cubicBezTo>
                      <a:pt x="7433" y="4285"/>
                      <a:pt x="7567" y="4315"/>
                      <a:pt x="7691" y="4377"/>
                    </a:cubicBezTo>
                    <a:cubicBezTo>
                      <a:pt x="7934" y="4499"/>
                      <a:pt x="8086" y="4681"/>
                      <a:pt x="8177" y="4894"/>
                    </a:cubicBezTo>
                    <a:cubicBezTo>
                      <a:pt x="8269" y="5076"/>
                      <a:pt x="8299" y="5320"/>
                      <a:pt x="8238" y="5563"/>
                    </a:cubicBezTo>
                    <a:lnTo>
                      <a:pt x="6354" y="4621"/>
                    </a:lnTo>
                    <a:cubicBezTo>
                      <a:pt x="6695" y="4400"/>
                      <a:pt x="7010" y="4285"/>
                      <a:pt x="7289" y="4285"/>
                    </a:cubicBezTo>
                    <a:close/>
                    <a:moveTo>
                      <a:pt x="3010" y="0"/>
                    </a:moveTo>
                    <a:cubicBezTo>
                      <a:pt x="2615" y="183"/>
                      <a:pt x="2311" y="365"/>
                      <a:pt x="2007" y="608"/>
                    </a:cubicBezTo>
                    <a:cubicBezTo>
                      <a:pt x="1734" y="821"/>
                      <a:pt x="1460" y="1125"/>
                      <a:pt x="1217" y="1520"/>
                    </a:cubicBezTo>
                    <a:lnTo>
                      <a:pt x="427" y="1125"/>
                    </a:lnTo>
                    <a:lnTo>
                      <a:pt x="1" y="1976"/>
                    </a:lnTo>
                    <a:lnTo>
                      <a:pt x="791" y="2371"/>
                    </a:lnTo>
                    <a:cubicBezTo>
                      <a:pt x="548" y="3070"/>
                      <a:pt x="578" y="3709"/>
                      <a:pt x="822" y="4317"/>
                    </a:cubicBezTo>
                    <a:cubicBezTo>
                      <a:pt x="1095" y="4925"/>
                      <a:pt x="1551" y="5380"/>
                      <a:pt x="2250" y="5745"/>
                    </a:cubicBezTo>
                    <a:cubicBezTo>
                      <a:pt x="2706" y="5962"/>
                      <a:pt x="3131" y="6071"/>
                      <a:pt x="3525" y="6071"/>
                    </a:cubicBezTo>
                    <a:cubicBezTo>
                      <a:pt x="3683" y="6071"/>
                      <a:pt x="3835" y="6053"/>
                      <a:pt x="3983" y="6019"/>
                    </a:cubicBezTo>
                    <a:cubicBezTo>
                      <a:pt x="4500" y="5897"/>
                      <a:pt x="4986" y="5654"/>
                      <a:pt x="5503" y="5259"/>
                    </a:cubicBezTo>
                    <a:lnTo>
                      <a:pt x="7813" y="6444"/>
                    </a:lnTo>
                    <a:cubicBezTo>
                      <a:pt x="7630" y="6627"/>
                      <a:pt x="7418" y="6839"/>
                      <a:pt x="7174" y="7022"/>
                    </a:cubicBezTo>
                    <a:cubicBezTo>
                      <a:pt x="6931" y="7204"/>
                      <a:pt x="6658" y="7356"/>
                      <a:pt x="6414" y="7478"/>
                    </a:cubicBezTo>
                    <a:lnTo>
                      <a:pt x="7418" y="8815"/>
                    </a:lnTo>
                    <a:cubicBezTo>
                      <a:pt x="8208" y="8450"/>
                      <a:pt x="8846" y="7934"/>
                      <a:pt x="9332" y="7204"/>
                    </a:cubicBezTo>
                    <a:lnTo>
                      <a:pt x="10092" y="7569"/>
                    </a:lnTo>
                    <a:lnTo>
                      <a:pt x="10518" y="6687"/>
                    </a:lnTo>
                    <a:lnTo>
                      <a:pt x="9788" y="6323"/>
                    </a:lnTo>
                    <a:cubicBezTo>
                      <a:pt x="10001" y="5836"/>
                      <a:pt x="10062" y="5350"/>
                      <a:pt x="10001" y="4894"/>
                    </a:cubicBezTo>
                    <a:cubicBezTo>
                      <a:pt x="9940" y="4438"/>
                      <a:pt x="9758" y="4013"/>
                      <a:pt x="9484" y="3678"/>
                    </a:cubicBezTo>
                    <a:cubicBezTo>
                      <a:pt x="9211" y="3314"/>
                      <a:pt x="8877" y="3040"/>
                      <a:pt x="8451" y="2827"/>
                    </a:cubicBezTo>
                    <a:cubicBezTo>
                      <a:pt x="7934" y="2554"/>
                      <a:pt x="7478" y="2432"/>
                      <a:pt x="7053" y="2432"/>
                    </a:cubicBezTo>
                    <a:cubicBezTo>
                      <a:pt x="6627" y="2432"/>
                      <a:pt x="6262" y="2493"/>
                      <a:pt x="5928" y="2675"/>
                    </a:cubicBezTo>
                    <a:cubicBezTo>
                      <a:pt x="5624" y="2827"/>
                      <a:pt x="5290" y="3040"/>
                      <a:pt x="4955" y="3314"/>
                    </a:cubicBezTo>
                    <a:lnTo>
                      <a:pt x="4895" y="3374"/>
                    </a:lnTo>
                    <a:lnTo>
                      <a:pt x="2737" y="2280"/>
                    </a:lnTo>
                    <a:cubicBezTo>
                      <a:pt x="3041" y="1915"/>
                      <a:pt x="3466" y="1551"/>
                      <a:pt x="4013" y="1216"/>
                    </a:cubicBezTo>
                    <a:lnTo>
                      <a:pt x="3010" y="0"/>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069" name="Google Shape;1069;p45"/>
          <p:cNvGrpSpPr/>
          <p:nvPr/>
        </p:nvGrpSpPr>
        <p:grpSpPr>
          <a:xfrm>
            <a:off x="2936620" y="1584958"/>
            <a:ext cx="542964" cy="465786"/>
            <a:chOff x="4084000" y="2797190"/>
            <a:chExt cx="542964" cy="465786"/>
          </a:xfrm>
        </p:grpSpPr>
        <p:sp>
          <p:nvSpPr>
            <p:cNvPr id="1070" name="Google Shape;1070;p45"/>
            <p:cNvSpPr/>
            <p:nvPr/>
          </p:nvSpPr>
          <p:spPr>
            <a:xfrm>
              <a:off x="4084000" y="2797190"/>
              <a:ext cx="246376" cy="285134"/>
            </a:xfrm>
            <a:custGeom>
              <a:avLst/>
              <a:gdLst/>
              <a:ahLst/>
              <a:cxnLst/>
              <a:rect l="l" t="t" r="r" b="b"/>
              <a:pathLst>
                <a:path w="6128" h="7092" extrusionOk="0">
                  <a:moveTo>
                    <a:pt x="2717" y="1"/>
                  </a:moveTo>
                  <a:cubicBezTo>
                    <a:pt x="2679" y="1"/>
                    <a:pt x="2638" y="7"/>
                    <a:pt x="2596" y="20"/>
                  </a:cubicBezTo>
                  <a:cubicBezTo>
                    <a:pt x="2167" y="152"/>
                    <a:pt x="2528" y="1263"/>
                    <a:pt x="1886" y="2413"/>
                  </a:cubicBezTo>
                  <a:cubicBezTo>
                    <a:pt x="1247" y="3562"/>
                    <a:pt x="1" y="3646"/>
                    <a:pt x="54" y="4082"/>
                  </a:cubicBezTo>
                  <a:cubicBezTo>
                    <a:pt x="109" y="4521"/>
                    <a:pt x="1859" y="4082"/>
                    <a:pt x="2406" y="5014"/>
                  </a:cubicBezTo>
                  <a:cubicBezTo>
                    <a:pt x="2938" y="5923"/>
                    <a:pt x="3005" y="7092"/>
                    <a:pt x="3364" y="7092"/>
                  </a:cubicBezTo>
                  <a:cubicBezTo>
                    <a:pt x="3373" y="7092"/>
                    <a:pt x="3381" y="7091"/>
                    <a:pt x="3390" y="7090"/>
                  </a:cubicBezTo>
                  <a:cubicBezTo>
                    <a:pt x="3772" y="7036"/>
                    <a:pt x="3552" y="4903"/>
                    <a:pt x="4427" y="4356"/>
                  </a:cubicBezTo>
                  <a:cubicBezTo>
                    <a:pt x="5303" y="3812"/>
                    <a:pt x="6127" y="3886"/>
                    <a:pt x="6070" y="3366"/>
                  </a:cubicBezTo>
                  <a:cubicBezTo>
                    <a:pt x="6015" y="2845"/>
                    <a:pt x="4306" y="2825"/>
                    <a:pt x="3870" y="2169"/>
                  </a:cubicBezTo>
                  <a:cubicBezTo>
                    <a:pt x="3457" y="1549"/>
                    <a:pt x="3322" y="1"/>
                    <a:pt x="27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45"/>
            <p:cNvSpPr/>
            <p:nvPr/>
          </p:nvSpPr>
          <p:spPr>
            <a:xfrm>
              <a:off x="4470808" y="3082254"/>
              <a:ext cx="156156" cy="180721"/>
            </a:xfrm>
            <a:custGeom>
              <a:avLst/>
              <a:gdLst/>
              <a:ahLst/>
              <a:cxnLst/>
              <a:rect l="l" t="t" r="r" b="b"/>
              <a:pathLst>
                <a:path w="3884" h="4495" extrusionOk="0">
                  <a:moveTo>
                    <a:pt x="1723" y="1"/>
                  </a:moveTo>
                  <a:cubicBezTo>
                    <a:pt x="1699" y="1"/>
                    <a:pt x="1673" y="4"/>
                    <a:pt x="1647" y="13"/>
                  </a:cubicBezTo>
                  <a:cubicBezTo>
                    <a:pt x="1373" y="97"/>
                    <a:pt x="1603" y="800"/>
                    <a:pt x="1197" y="1530"/>
                  </a:cubicBezTo>
                  <a:cubicBezTo>
                    <a:pt x="792" y="2257"/>
                    <a:pt x="1" y="2311"/>
                    <a:pt x="35" y="2588"/>
                  </a:cubicBezTo>
                  <a:cubicBezTo>
                    <a:pt x="72" y="2865"/>
                    <a:pt x="1180" y="2588"/>
                    <a:pt x="1525" y="3176"/>
                  </a:cubicBezTo>
                  <a:cubicBezTo>
                    <a:pt x="1865" y="3754"/>
                    <a:pt x="1905" y="4495"/>
                    <a:pt x="2135" y="4495"/>
                  </a:cubicBezTo>
                  <a:cubicBezTo>
                    <a:pt x="2140" y="4495"/>
                    <a:pt x="2145" y="4494"/>
                    <a:pt x="2150" y="4494"/>
                  </a:cubicBezTo>
                  <a:cubicBezTo>
                    <a:pt x="2394" y="4460"/>
                    <a:pt x="2255" y="3108"/>
                    <a:pt x="2809" y="2760"/>
                  </a:cubicBezTo>
                  <a:cubicBezTo>
                    <a:pt x="3364" y="2416"/>
                    <a:pt x="3883" y="2463"/>
                    <a:pt x="3850" y="2135"/>
                  </a:cubicBezTo>
                  <a:cubicBezTo>
                    <a:pt x="3816" y="1804"/>
                    <a:pt x="2732" y="1790"/>
                    <a:pt x="2454" y="1374"/>
                  </a:cubicBezTo>
                  <a:cubicBezTo>
                    <a:pt x="2193" y="984"/>
                    <a:pt x="2109" y="1"/>
                    <a:pt x="17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 name="Google Shape;1027;p45">
            <a:extLst>
              <a:ext uri="{FF2B5EF4-FFF2-40B4-BE49-F238E27FC236}">
                <a16:creationId xmlns:a16="http://schemas.microsoft.com/office/drawing/2014/main" id="{7C90C82D-8FC6-4513-98D5-F3C412D9B1C5}"/>
              </a:ext>
            </a:extLst>
          </p:cNvPr>
          <p:cNvSpPr txBox="1">
            <a:spLocks/>
          </p:cNvSpPr>
          <p:nvPr/>
        </p:nvSpPr>
        <p:spPr>
          <a:xfrm>
            <a:off x="1786671" y="2349898"/>
            <a:ext cx="77175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2"/>
              </a:buClr>
              <a:buSzPts val="3000"/>
              <a:buFont typeface="Chewy"/>
              <a:buNone/>
              <a:defRPr sz="3000" b="0" i="0" u="none" strike="noStrike" cap="none">
                <a:solidFill>
                  <a:schemeClr val="lt2"/>
                </a:solidFill>
                <a:latin typeface="Chewy"/>
                <a:ea typeface="Chewy"/>
                <a:cs typeface="Chewy"/>
                <a:sym typeface="Chewy"/>
              </a:defRPr>
            </a:lvl1pPr>
            <a:lvl2pPr marR="0" lvl="1" algn="l" rtl="0">
              <a:lnSpc>
                <a:spcPct val="100000"/>
              </a:lnSpc>
              <a:spcBef>
                <a:spcPts val="0"/>
              </a:spcBef>
              <a:spcAft>
                <a:spcPts val="0"/>
              </a:spcAft>
              <a:buClr>
                <a:schemeClr val="lt2"/>
              </a:buClr>
              <a:buSzPts val="3000"/>
              <a:buFont typeface="Chewy"/>
              <a:buNone/>
              <a:defRPr sz="3000" b="0" i="0" u="none" strike="noStrike" cap="none">
                <a:solidFill>
                  <a:schemeClr val="lt2"/>
                </a:solidFill>
                <a:latin typeface="Chewy"/>
                <a:ea typeface="Chewy"/>
                <a:cs typeface="Chewy"/>
                <a:sym typeface="Chewy"/>
              </a:defRPr>
            </a:lvl2pPr>
            <a:lvl3pPr marR="0" lvl="2" algn="l" rtl="0">
              <a:lnSpc>
                <a:spcPct val="100000"/>
              </a:lnSpc>
              <a:spcBef>
                <a:spcPts val="0"/>
              </a:spcBef>
              <a:spcAft>
                <a:spcPts val="0"/>
              </a:spcAft>
              <a:buClr>
                <a:schemeClr val="lt2"/>
              </a:buClr>
              <a:buSzPts val="3000"/>
              <a:buFont typeface="Chewy"/>
              <a:buNone/>
              <a:defRPr sz="3000" b="0" i="0" u="none" strike="noStrike" cap="none">
                <a:solidFill>
                  <a:schemeClr val="lt2"/>
                </a:solidFill>
                <a:latin typeface="Chewy"/>
                <a:ea typeface="Chewy"/>
                <a:cs typeface="Chewy"/>
                <a:sym typeface="Chewy"/>
              </a:defRPr>
            </a:lvl3pPr>
            <a:lvl4pPr marR="0" lvl="3" algn="l" rtl="0">
              <a:lnSpc>
                <a:spcPct val="100000"/>
              </a:lnSpc>
              <a:spcBef>
                <a:spcPts val="0"/>
              </a:spcBef>
              <a:spcAft>
                <a:spcPts val="0"/>
              </a:spcAft>
              <a:buClr>
                <a:schemeClr val="lt2"/>
              </a:buClr>
              <a:buSzPts val="3000"/>
              <a:buFont typeface="Chewy"/>
              <a:buNone/>
              <a:defRPr sz="3000" b="0" i="0" u="none" strike="noStrike" cap="none">
                <a:solidFill>
                  <a:schemeClr val="lt2"/>
                </a:solidFill>
                <a:latin typeface="Chewy"/>
                <a:ea typeface="Chewy"/>
                <a:cs typeface="Chewy"/>
                <a:sym typeface="Chewy"/>
              </a:defRPr>
            </a:lvl4pPr>
            <a:lvl5pPr marR="0" lvl="4" algn="l" rtl="0">
              <a:lnSpc>
                <a:spcPct val="100000"/>
              </a:lnSpc>
              <a:spcBef>
                <a:spcPts val="0"/>
              </a:spcBef>
              <a:spcAft>
                <a:spcPts val="0"/>
              </a:spcAft>
              <a:buClr>
                <a:schemeClr val="lt2"/>
              </a:buClr>
              <a:buSzPts val="3000"/>
              <a:buFont typeface="Chewy"/>
              <a:buNone/>
              <a:defRPr sz="3000" b="0" i="0" u="none" strike="noStrike" cap="none">
                <a:solidFill>
                  <a:schemeClr val="lt2"/>
                </a:solidFill>
                <a:latin typeface="Chewy"/>
                <a:ea typeface="Chewy"/>
                <a:cs typeface="Chewy"/>
                <a:sym typeface="Chewy"/>
              </a:defRPr>
            </a:lvl5pPr>
            <a:lvl6pPr marR="0" lvl="5" algn="l" rtl="0">
              <a:lnSpc>
                <a:spcPct val="100000"/>
              </a:lnSpc>
              <a:spcBef>
                <a:spcPts val="0"/>
              </a:spcBef>
              <a:spcAft>
                <a:spcPts val="0"/>
              </a:spcAft>
              <a:buClr>
                <a:schemeClr val="lt2"/>
              </a:buClr>
              <a:buSzPts val="3000"/>
              <a:buFont typeface="Chewy"/>
              <a:buNone/>
              <a:defRPr sz="3000" b="0" i="0" u="none" strike="noStrike" cap="none">
                <a:solidFill>
                  <a:schemeClr val="lt2"/>
                </a:solidFill>
                <a:latin typeface="Chewy"/>
                <a:ea typeface="Chewy"/>
                <a:cs typeface="Chewy"/>
                <a:sym typeface="Chewy"/>
              </a:defRPr>
            </a:lvl6pPr>
            <a:lvl7pPr marR="0" lvl="6" algn="l" rtl="0">
              <a:lnSpc>
                <a:spcPct val="100000"/>
              </a:lnSpc>
              <a:spcBef>
                <a:spcPts val="0"/>
              </a:spcBef>
              <a:spcAft>
                <a:spcPts val="0"/>
              </a:spcAft>
              <a:buClr>
                <a:schemeClr val="lt2"/>
              </a:buClr>
              <a:buSzPts val="3000"/>
              <a:buFont typeface="Chewy"/>
              <a:buNone/>
              <a:defRPr sz="3000" b="0" i="0" u="none" strike="noStrike" cap="none">
                <a:solidFill>
                  <a:schemeClr val="lt2"/>
                </a:solidFill>
                <a:latin typeface="Chewy"/>
                <a:ea typeface="Chewy"/>
                <a:cs typeface="Chewy"/>
                <a:sym typeface="Chewy"/>
              </a:defRPr>
            </a:lvl7pPr>
            <a:lvl8pPr marR="0" lvl="7" algn="l" rtl="0">
              <a:lnSpc>
                <a:spcPct val="100000"/>
              </a:lnSpc>
              <a:spcBef>
                <a:spcPts val="0"/>
              </a:spcBef>
              <a:spcAft>
                <a:spcPts val="0"/>
              </a:spcAft>
              <a:buClr>
                <a:schemeClr val="lt2"/>
              </a:buClr>
              <a:buSzPts val="3000"/>
              <a:buFont typeface="Chewy"/>
              <a:buNone/>
              <a:defRPr sz="3000" b="0" i="0" u="none" strike="noStrike" cap="none">
                <a:solidFill>
                  <a:schemeClr val="lt2"/>
                </a:solidFill>
                <a:latin typeface="Chewy"/>
                <a:ea typeface="Chewy"/>
                <a:cs typeface="Chewy"/>
                <a:sym typeface="Chewy"/>
              </a:defRPr>
            </a:lvl8pPr>
            <a:lvl9pPr marR="0" lvl="8" algn="l" rtl="0">
              <a:lnSpc>
                <a:spcPct val="100000"/>
              </a:lnSpc>
              <a:spcBef>
                <a:spcPts val="0"/>
              </a:spcBef>
              <a:spcAft>
                <a:spcPts val="0"/>
              </a:spcAft>
              <a:buClr>
                <a:schemeClr val="lt2"/>
              </a:buClr>
              <a:buSzPts val="3000"/>
              <a:buFont typeface="Chewy"/>
              <a:buNone/>
              <a:defRPr sz="3000" b="0" i="0" u="none" strike="noStrike" cap="none">
                <a:solidFill>
                  <a:schemeClr val="lt2"/>
                </a:solidFill>
                <a:latin typeface="Chewy"/>
                <a:ea typeface="Chewy"/>
                <a:cs typeface="Chewy"/>
                <a:sym typeface="Chewy"/>
              </a:defRPr>
            </a:lvl9pPr>
          </a:lstStyle>
          <a:p>
            <a:r>
              <a:rPr lang="es-PE" sz="3200" dirty="0"/>
              <a:t>TIEMPO COMPARTIDO</a:t>
            </a:r>
          </a:p>
        </p:txBody>
      </p:sp>
      <p:sp>
        <p:nvSpPr>
          <p:cNvPr id="48" name="Google Shape;1028;p45">
            <a:extLst>
              <a:ext uri="{FF2B5EF4-FFF2-40B4-BE49-F238E27FC236}">
                <a16:creationId xmlns:a16="http://schemas.microsoft.com/office/drawing/2014/main" id="{3ECC49EC-CEBE-4B71-8D01-0E969F594949}"/>
              </a:ext>
            </a:extLst>
          </p:cNvPr>
          <p:cNvSpPr txBox="1">
            <a:spLocks/>
          </p:cNvSpPr>
          <p:nvPr/>
        </p:nvSpPr>
        <p:spPr>
          <a:xfrm>
            <a:off x="4010908" y="3125545"/>
            <a:ext cx="3701011" cy="123215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r" rtl="0">
              <a:lnSpc>
                <a:spcPct val="100000"/>
              </a:lnSpc>
              <a:spcBef>
                <a:spcPts val="0"/>
              </a:spcBef>
              <a:spcAft>
                <a:spcPts val="0"/>
              </a:spcAft>
              <a:buClr>
                <a:schemeClr val="accent3"/>
              </a:buClr>
              <a:buSzPts val="1600"/>
              <a:buFont typeface="Ubuntu"/>
              <a:buNone/>
              <a:defRPr sz="1600" b="0" i="0" u="none" strike="noStrike" cap="none">
                <a:solidFill>
                  <a:schemeClr val="accent3"/>
                </a:solidFill>
                <a:latin typeface="Ubuntu"/>
                <a:ea typeface="Ubuntu"/>
                <a:cs typeface="Ubuntu"/>
                <a:sym typeface="Ubuntu"/>
              </a:defRPr>
            </a:lvl1pPr>
            <a:lvl2pPr marL="914400" marR="0" lvl="1" indent="-317500" algn="l" rtl="0">
              <a:lnSpc>
                <a:spcPct val="100000"/>
              </a:lnSpc>
              <a:spcBef>
                <a:spcPts val="0"/>
              </a:spcBef>
              <a:spcAft>
                <a:spcPts val="0"/>
              </a:spcAft>
              <a:buClr>
                <a:schemeClr val="accent3"/>
              </a:buClr>
              <a:buSzPts val="1400"/>
              <a:buFont typeface="Ubuntu"/>
              <a:buNone/>
              <a:defRPr sz="1400" b="0" i="0" u="none" strike="noStrike" cap="none">
                <a:solidFill>
                  <a:schemeClr val="accent3"/>
                </a:solidFill>
                <a:latin typeface="Ubuntu"/>
                <a:ea typeface="Ubuntu"/>
                <a:cs typeface="Ubuntu"/>
                <a:sym typeface="Ubuntu"/>
              </a:defRPr>
            </a:lvl2pPr>
            <a:lvl3pPr marL="1371600" marR="0" lvl="2" indent="-317500" algn="l" rtl="0">
              <a:lnSpc>
                <a:spcPct val="100000"/>
              </a:lnSpc>
              <a:spcBef>
                <a:spcPts val="0"/>
              </a:spcBef>
              <a:spcAft>
                <a:spcPts val="0"/>
              </a:spcAft>
              <a:buClr>
                <a:schemeClr val="accent3"/>
              </a:buClr>
              <a:buSzPts val="1400"/>
              <a:buFont typeface="Ubuntu"/>
              <a:buNone/>
              <a:defRPr sz="1400" b="0" i="0" u="none" strike="noStrike" cap="none">
                <a:solidFill>
                  <a:schemeClr val="accent3"/>
                </a:solidFill>
                <a:latin typeface="Ubuntu"/>
                <a:ea typeface="Ubuntu"/>
                <a:cs typeface="Ubuntu"/>
                <a:sym typeface="Ubuntu"/>
              </a:defRPr>
            </a:lvl3pPr>
            <a:lvl4pPr marL="1828800" marR="0" lvl="3" indent="-317500" algn="l" rtl="0">
              <a:lnSpc>
                <a:spcPct val="100000"/>
              </a:lnSpc>
              <a:spcBef>
                <a:spcPts val="0"/>
              </a:spcBef>
              <a:spcAft>
                <a:spcPts val="0"/>
              </a:spcAft>
              <a:buClr>
                <a:schemeClr val="accent3"/>
              </a:buClr>
              <a:buSzPts val="1400"/>
              <a:buFont typeface="Ubuntu"/>
              <a:buNone/>
              <a:defRPr sz="1400" b="0" i="0" u="none" strike="noStrike" cap="none">
                <a:solidFill>
                  <a:schemeClr val="accent3"/>
                </a:solidFill>
                <a:latin typeface="Ubuntu"/>
                <a:ea typeface="Ubuntu"/>
                <a:cs typeface="Ubuntu"/>
                <a:sym typeface="Ubuntu"/>
              </a:defRPr>
            </a:lvl4pPr>
            <a:lvl5pPr marL="2286000" marR="0" lvl="4" indent="-317500" algn="l" rtl="0">
              <a:lnSpc>
                <a:spcPct val="100000"/>
              </a:lnSpc>
              <a:spcBef>
                <a:spcPts val="0"/>
              </a:spcBef>
              <a:spcAft>
                <a:spcPts val="0"/>
              </a:spcAft>
              <a:buClr>
                <a:schemeClr val="accent3"/>
              </a:buClr>
              <a:buSzPts val="1400"/>
              <a:buFont typeface="Ubuntu"/>
              <a:buNone/>
              <a:defRPr sz="1400" b="0" i="0" u="none" strike="noStrike" cap="none">
                <a:solidFill>
                  <a:schemeClr val="accent3"/>
                </a:solidFill>
                <a:latin typeface="Ubuntu"/>
                <a:ea typeface="Ubuntu"/>
                <a:cs typeface="Ubuntu"/>
                <a:sym typeface="Ubuntu"/>
              </a:defRPr>
            </a:lvl5pPr>
            <a:lvl6pPr marL="2743200" marR="0" lvl="5" indent="-317500" algn="l" rtl="0">
              <a:lnSpc>
                <a:spcPct val="100000"/>
              </a:lnSpc>
              <a:spcBef>
                <a:spcPts val="0"/>
              </a:spcBef>
              <a:spcAft>
                <a:spcPts val="0"/>
              </a:spcAft>
              <a:buClr>
                <a:schemeClr val="accent3"/>
              </a:buClr>
              <a:buSzPts val="1400"/>
              <a:buFont typeface="Ubuntu"/>
              <a:buNone/>
              <a:defRPr sz="1400" b="0" i="0" u="none" strike="noStrike" cap="none">
                <a:solidFill>
                  <a:schemeClr val="accent3"/>
                </a:solidFill>
                <a:latin typeface="Ubuntu"/>
                <a:ea typeface="Ubuntu"/>
                <a:cs typeface="Ubuntu"/>
                <a:sym typeface="Ubuntu"/>
              </a:defRPr>
            </a:lvl6pPr>
            <a:lvl7pPr marL="3200400" marR="0" lvl="6" indent="-317500" algn="l" rtl="0">
              <a:lnSpc>
                <a:spcPct val="100000"/>
              </a:lnSpc>
              <a:spcBef>
                <a:spcPts val="0"/>
              </a:spcBef>
              <a:spcAft>
                <a:spcPts val="0"/>
              </a:spcAft>
              <a:buClr>
                <a:schemeClr val="accent3"/>
              </a:buClr>
              <a:buSzPts val="1400"/>
              <a:buFont typeface="Ubuntu"/>
              <a:buNone/>
              <a:defRPr sz="1400" b="0" i="0" u="none" strike="noStrike" cap="none">
                <a:solidFill>
                  <a:schemeClr val="accent3"/>
                </a:solidFill>
                <a:latin typeface="Ubuntu"/>
                <a:ea typeface="Ubuntu"/>
                <a:cs typeface="Ubuntu"/>
                <a:sym typeface="Ubuntu"/>
              </a:defRPr>
            </a:lvl7pPr>
            <a:lvl8pPr marL="3657600" marR="0" lvl="7" indent="-317500" algn="l" rtl="0">
              <a:lnSpc>
                <a:spcPct val="100000"/>
              </a:lnSpc>
              <a:spcBef>
                <a:spcPts val="0"/>
              </a:spcBef>
              <a:spcAft>
                <a:spcPts val="0"/>
              </a:spcAft>
              <a:buClr>
                <a:schemeClr val="accent3"/>
              </a:buClr>
              <a:buSzPts val="1400"/>
              <a:buFont typeface="Ubuntu"/>
              <a:buNone/>
              <a:defRPr sz="1400" b="0" i="0" u="none" strike="noStrike" cap="none">
                <a:solidFill>
                  <a:schemeClr val="accent3"/>
                </a:solidFill>
                <a:latin typeface="Ubuntu"/>
                <a:ea typeface="Ubuntu"/>
                <a:cs typeface="Ubuntu"/>
                <a:sym typeface="Ubuntu"/>
              </a:defRPr>
            </a:lvl8pPr>
            <a:lvl9pPr marL="4114800" marR="0" lvl="8" indent="-317500" algn="l" rtl="0">
              <a:lnSpc>
                <a:spcPct val="100000"/>
              </a:lnSpc>
              <a:spcBef>
                <a:spcPts val="0"/>
              </a:spcBef>
              <a:spcAft>
                <a:spcPts val="0"/>
              </a:spcAft>
              <a:buClr>
                <a:schemeClr val="accent3"/>
              </a:buClr>
              <a:buSzPts val="1400"/>
              <a:buFont typeface="Ubuntu"/>
              <a:buNone/>
              <a:defRPr sz="1400" b="0" i="0" u="none" strike="noStrike" cap="none">
                <a:solidFill>
                  <a:schemeClr val="accent3"/>
                </a:solidFill>
                <a:latin typeface="Ubuntu"/>
                <a:ea typeface="Ubuntu"/>
                <a:cs typeface="Ubuntu"/>
                <a:sym typeface="Ubuntu"/>
              </a:defRPr>
            </a:lvl9pPr>
          </a:lstStyle>
          <a:p>
            <a:pPr marL="0" indent="0" algn="l"/>
            <a:r>
              <a:rPr lang="es-PE" dirty="0"/>
              <a:t>Usted pagara por el derecho a usar una propiedad durante el tiempo que va a usar la casa</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75"/>
        <p:cNvGrpSpPr/>
        <p:nvPr/>
      </p:nvGrpSpPr>
      <p:grpSpPr>
        <a:xfrm>
          <a:off x="0" y="0"/>
          <a:ext cx="0" cy="0"/>
          <a:chOff x="0" y="0"/>
          <a:chExt cx="0" cy="0"/>
        </a:xfrm>
      </p:grpSpPr>
      <p:sp>
        <p:nvSpPr>
          <p:cNvPr id="1076" name="Google Shape;1076;p46"/>
          <p:cNvSpPr txBox="1">
            <a:spLocks noGrp="1"/>
          </p:cNvSpPr>
          <p:nvPr>
            <p:ph type="title"/>
          </p:nvPr>
        </p:nvSpPr>
        <p:spPr>
          <a:xfrm>
            <a:off x="517249" y="73647"/>
            <a:ext cx="77175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4400" dirty="0"/>
              <a:t>VERIFICACIÓN DE PROPIEDAD DE BLOCKCHAIN</a:t>
            </a:r>
            <a:endParaRPr sz="4400" dirty="0"/>
          </a:p>
        </p:txBody>
      </p:sp>
      <p:sp>
        <p:nvSpPr>
          <p:cNvPr id="1082" name="Google Shape;1082;p46"/>
          <p:cNvSpPr txBox="1">
            <a:spLocks noGrp="1"/>
          </p:cNvSpPr>
          <p:nvPr>
            <p:ph type="subTitle" idx="6"/>
          </p:nvPr>
        </p:nvSpPr>
        <p:spPr>
          <a:xfrm>
            <a:off x="1585659" y="1248846"/>
            <a:ext cx="5927412" cy="2433418"/>
          </a:xfrm>
          <a:prstGeom prst="rect">
            <a:avLst/>
          </a:prstGeom>
        </p:spPr>
        <p:txBody>
          <a:bodyPr spcFirstLastPara="1" wrap="square" lIns="91425" tIns="91425" rIns="91425" bIns="91425" anchor="t" anchorCtr="0">
            <a:noAutofit/>
          </a:bodyPr>
          <a:lstStyle/>
          <a:p>
            <a:pPr marL="0" lvl="0" indent="0" algn="ctr" rtl="0">
              <a:spcBef>
                <a:spcPts val="1600"/>
              </a:spcBef>
              <a:spcAft>
                <a:spcPts val="0"/>
              </a:spcAft>
              <a:buNone/>
            </a:pPr>
            <a:r>
              <a:rPr lang="es-PE" dirty="0"/>
              <a:t>Los derechos de propiedad es engorroso e ineficiente. El notario debe verificar la identidad de todos, tomar firmas y luego ir a la oficina de registro local.  Nuestro algoritmo hará que las escrituras de propiedad y la propiedad fraccionada se almacenarán y verificarán en la cadena de bloques. Con este sistema, los propietarios pueden confiar en que su escritura es precisa y registrará permanentemente.</a:t>
            </a:r>
            <a:endParaRPr dirty="0"/>
          </a:p>
        </p:txBody>
      </p:sp>
      <p:grpSp>
        <p:nvGrpSpPr>
          <p:cNvPr id="1083" name="Google Shape;1083;p46"/>
          <p:cNvGrpSpPr/>
          <p:nvPr/>
        </p:nvGrpSpPr>
        <p:grpSpPr>
          <a:xfrm>
            <a:off x="2724994" y="3452151"/>
            <a:ext cx="3693962" cy="2706805"/>
            <a:chOff x="1629925" y="1892625"/>
            <a:chExt cx="4486775" cy="3287750"/>
          </a:xfrm>
        </p:grpSpPr>
        <p:sp>
          <p:nvSpPr>
            <p:cNvPr id="1084" name="Google Shape;1084;p46"/>
            <p:cNvSpPr/>
            <p:nvPr/>
          </p:nvSpPr>
          <p:spPr>
            <a:xfrm>
              <a:off x="2284300" y="1892625"/>
              <a:ext cx="3009675" cy="1924750"/>
            </a:xfrm>
            <a:custGeom>
              <a:avLst/>
              <a:gdLst/>
              <a:ahLst/>
              <a:cxnLst/>
              <a:rect l="l" t="t" r="r" b="b"/>
              <a:pathLst>
                <a:path w="120387" h="76990" extrusionOk="0">
                  <a:moveTo>
                    <a:pt x="14378" y="1"/>
                  </a:moveTo>
                  <a:cubicBezTo>
                    <a:pt x="9140" y="1"/>
                    <a:pt x="434" y="2269"/>
                    <a:pt x="368" y="14411"/>
                  </a:cubicBezTo>
                  <a:lnTo>
                    <a:pt x="101" y="62045"/>
                  </a:lnTo>
                  <a:cubicBezTo>
                    <a:pt x="1" y="74154"/>
                    <a:pt x="8707" y="76489"/>
                    <a:pt x="13944" y="76522"/>
                  </a:cubicBezTo>
                  <a:lnTo>
                    <a:pt x="110479" y="76989"/>
                  </a:lnTo>
                  <a:cubicBezTo>
                    <a:pt x="115717" y="76989"/>
                    <a:pt x="119986" y="72619"/>
                    <a:pt x="120020" y="67215"/>
                  </a:cubicBezTo>
                  <a:lnTo>
                    <a:pt x="120353" y="10308"/>
                  </a:lnTo>
                  <a:cubicBezTo>
                    <a:pt x="120387" y="4904"/>
                    <a:pt x="116150" y="501"/>
                    <a:pt x="110913" y="468"/>
                  </a:cubicBezTo>
                  <a:lnTo>
                    <a:pt x="1437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46"/>
            <p:cNvSpPr/>
            <p:nvPr/>
          </p:nvSpPr>
          <p:spPr>
            <a:xfrm>
              <a:off x="2609525" y="2067025"/>
              <a:ext cx="2534350" cy="1573000"/>
            </a:xfrm>
            <a:custGeom>
              <a:avLst/>
              <a:gdLst/>
              <a:ahLst/>
              <a:cxnLst/>
              <a:rect l="l" t="t" r="r" b="b"/>
              <a:pathLst>
                <a:path w="101374" h="62920" extrusionOk="0">
                  <a:moveTo>
                    <a:pt x="9241" y="1"/>
                  </a:moveTo>
                  <a:cubicBezTo>
                    <a:pt x="8248" y="1"/>
                    <a:pt x="6457" y="144"/>
                    <a:pt x="5238" y="1064"/>
                  </a:cubicBezTo>
                  <a:cubicBezTo>
                    <a:pt x="3470" y="2398"/>
                    <a:pt x="2136" y="4700"/>
                    <a:pt x="1969" y="5934"/>
                  </a:cubicBezTo>
                  <a:cubicBezTo>
                    <a:pt x="1" y="19710"/>
                    <a:pt x="1135" y="43628"/>
                    <a:pt x="2469" y="57271"/>
                  </a:cubicBezTo>
                  <a:cubicBezTo>
                    <a:pt x="2569" y="58405"/>
                    <a:pt x="2970" y="60073"/>
                    <a:pt x="4704" y="61540"/>
                  </a:cubicBezTo>
                  <a:cubicBezTo>
                    <a:pt x="5888" y="62549"/>
                    <a:pt x="7446" y="62722"/>
                    <a:pt x="8376" y="62722"/>
                  </a:cubicBezTo>
                  <a:cubicBezTo>
                    <a:pt x="8860" y="62722"/>
                    <a:pt x="9174" y="62675"/>
                    <a:pt x="9174" y="62675"/>
                  </a:cubicBezTo>
                  <a:lnTo>
                    <a:pt x="93101" y="62908"/>
                  </a:lnTo>
                  <a:cubicBezTo>
                    <a:pt x="93101" y="62908"/>
                    <a:pt x="93227" y="62919"/>
                    <a:pt x="93441" y="62919"/>
                  </a:cubicBezTo>
                  <a:cubicBezTo>
                    <a:pt x="94288" y="62919"/>
                    <a:pt x="96514" y="62749"/>
                    <a:pt x="97871" y="61073"/>
                  </a:cubicBezTo>
                  <a:cubicBezTo>
                    <a:pt x="99138" y="59472"/>
                    <a:pt x="99138" y="56470"/>
                    <a:pt x="99272" y="54902"/>
                  </a:cubicBezTo>
                  <a:cubicBezTo>
                    <a:pt x="100139" y="44095"/>
                    <a:pt x="101373" y="19677"/>
                    <a:pt x="99872" y="6501"/>
                  </a:cubicBezTo>
                  <a:cubicBezTo>
                    <a:pt x="99739" y="5200"/>
                    <a:pt x="99238" y="3199"/>
                    <a:pt x="97737" y="1898"/>
                  </a:cubicBezTo>
                  <a:cubicBezTo>
                    <a:pt x="96470" y="797"/>
                    <a:pt x="93701" y="764"/>
                    <a:pt x="93701" y="764"/>
                  </a:cubicBezTo>
                  <a:lnTo>
                    <a:pt x="9975" y="30"/>
                  </a:lnTo>
                  <a:cubicBezTo>
                    <a:pt x="9975" y="30"/>
                    <a:pt x="9689" y="1"/>
                    <a:pt x="92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46"/>
            <p:cNvSpPr/>
            <p:nvPr/>
          </p:nvSpPr>
          <p:spPr>
            <a:xfrm>
              <a:off x="2687925" y="2217025"/>
              <a:ext cx="1954750" cy="874000"/>
            </a:xfrm>
            <a:custGeom>
              <a:avLst/>
              <a:gdLst/>
              <a:ahLst/>
              <a:cxnLst/>
              <a:rect l="l" t="t" r="r" b="b"/>
              <a:pathLst>
                <a:path w="78190" h="34960" extrusionOk="0">
                  <a:moveTo>
                    <a:pt x="78190" y="1"/>
                  </a:moveTo>
                  <a:lnTo>
                    <a:pt x="69483" y="3003"/>
                  </a:lnTo>
                  <a:lnTo>
                    <a:pt x="71985" y="4938"/>
                  </a:lnTo>
                  <a:lnTo>
                    <a:pt x="59476" y="21049"/>
                  </a:lnTo>
                  <a:lnTo>
                    <a:pt x="41697" y="6038"/>
                  </a:lnTo>
                  <a:lnTo>
                    <a:pt x="26886" y="24585"/>
                  </a:lnTo>
                  <a:lnTo>
                    <a:pt x="11675" y="16879"/>
                  </a:lnTo>
                  <a:lnTo>
                    <a:pt x="0" y="32190"/>
                  </a:lnTo>
                  <a:lnTo>
                    <a:pt x="3336" y="34959"/>
                  </a:lnTo>
                  <a:lnTo>
                    <a:pt x="12509" y="21349"/>
                  </a:lnTo>
                  <a:lnTo>
                    <a:pt x="27787" y="29388"/>
                  </a:lnTo>
                  <a:lnTo>
                    <a:pt x="41964" y="11042"/>
                  </a:lnTo>
                  <a:lnTo>
                    <a:pt x="59476" y="25519"/>
                  </a:lnTo>
                  <a:lnTo>
                    <a:pt x="74720" y="6672"/>
                  </a:lnTo>
                  <a:lnTo>
                    <a:pt x="77856" y="8874"/>
                  </a:lnTo>
                  <a:lnTo>
                    <a:pt x="7819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46"/>
            <p:cNvSpPr/>
            <p:nvPr/>
          </p:nvSpPr>
          <p:spPr>
            <a:xfrm>
              <a:off x="3252500" y="3298825"/>
              <a:ext cx="40050" cy="37475"/>
            </a:xfrm>
            <a:custGeom>
              <a:avLst/>
              <a:gdLst/>
              <a:ahLst/>
              <a:cxnLst/>
              <a:rect l="l" t="t" r="r" b="b"/>
              <a:pathLst>
                <a:path w="1602" h="1499" extrusionOk="0">
                  <a:moveTo>
                    <a:pt x="1131" y="0"/>
                  </a:moveTo>
                  <a:cubicBezTo>
                    <a:pt x="905" y="0"/>
                    <a:pt x="629" y="142"/>
                    <a:pt x="401" y="393"/>
                  </a:cubicBezTo>
                  <a:cubicBezTo>
                    <a:pt x="67" y="760"/>
                    <a:pt x="0" y="1227"/>
                    <a:pt x="200" y="1427"/>
                  </a:cubicBezTo>
                  <a:cubicBezTo>
                    <a:pt x="267" y="1475"/>
                    <a:pt x="351" y="1498"/>
                    <a:pt x="444" y="1498"/>
                  </a:cubicBezTo>
                  <a:cubicBezTo>
                    <a:pt x="674" y="1498"/>
                    <a:pt x="963" y="1355"/>
                    <a:pt x="1201" y="1094"/>
                  </a:cubicBezTo>
                  <a:cubicBezTo>
                    <a:pt x="1535" y="727"/>
                    <a:pt x="1601" y="293"/>
                    <a:pt x="1401" y="93"/>
                  </a:cubicBezTo>
                  <a:cubicBezTo>
                    <a:pt x="1328" y="30"/>
                    <a:pt x="1234" y="0"/>
                    <a:pt x="113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46"/>
            <p:cNvSpPr/>
            <p:nvPr/>
          </p:nvSpPr>
          <p:spPr>
            <a:xfrm>
              <a:off x="3310025" y="3232100"/>
              <a:ext cx="40900" cy="37475"/>
            </a:xfrm>
            <a:custGeom>
              <a:avLst/>
              <a:gdLst/>
              <a:ahLst/>
              <a:cxnLst/>
              <a:rect l="l" t="t" r="r" b="b"/>
              <a:pathLst>
                <a:path w="1636" h="1499" extrusionOk="0">
                  <a:moveTo>
                    <a:pt x="1132" y="0"/>
                  </a:moveTo>
                  <a:cubicBezTo>
                    <a:pt x="909" y="0"/>
                    <a:pt x="640" y="142"/>
                    <a:pt x="435" y="394"/>
                  </a:cubicBezTo>
                  <a:cubicBezTo>
                    <a:pt x="101" y="761"/>
                    <a:pt x="1" y="1228"/>
                    <a:pt x="234" y="1428"/>
                  </a:cubicBezTo>
                  <a:cubicBezTo>
                    <a:pt x="301" y="1476"/>
                    <a:pt x="385" y="1499"/>
                    <a:pt x="478" y="1499"/>
                  </a:cubicBezTo>
                  <a:cubicBezTo>
                    <a:pt x="709" y="1499"/>
                    <a:pt x="997" y="1356"/>
                    <a:pt x="1235" y="1094"/>
                  </a:cubicBezTo>
                  <a:cubicBezTo>
                    <a:pt x="1535" y="727"/>
                    <a:pt x="1635" y="260"/>
                    <a:pt x="1402" y="93"/>
                  </a:cubicBezTo>
                  <a:cubicBezTo>
                    <a:pt x="1328" y="30"/>
                    <a:pt x="1235" y="0"/>
                    <a:pt x="113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46"/>
            <p:cNvSpPr/>
            <p:nvPr/>
          </p:nvSpPr>
          <p:spPr>
            <a:xfrm>
              <a:off x="3369250" y="3166225"/>
              <a:ext cx="40875" cy="37200"/>
            </a:xfrm>
            <a:custGeom>
              <a:avLst/>
              <a:gdLst/>
              <a:ahLst/>
              <a:cxnLst/>
              <a:rect l="l" t="t" r="r" b="b"/>
              <a:pathLst>
                <a:path w="1635" h="1488" extrusionOk="0">
                  <a:moveTo>
                    <a:pt x="1145" y="0"/>
                  </a:moveTo>
                  <a:cubicBezTo>
                    <a:pt x="920" y="0"/>
                    <a:pt x="629" y="142"/>
                    <a:pt x="401" y="393"/>
                  </a:cubicBezTo>
                  <a:cubicBezTo>
                    <a:pt x="100" y="760"/>
                    <a:pt x="0" y="1194"/>
                    <a:pt x="200" y="1394"/>
                  </a:cubicBezTo>
                  <a:cubicBezTo>
                    <a:pt x="274" y="1457"/>
                    <a:pt x="367" y="1487"/>
                    <a:pt x="471" y="1487"/>
                  </a:cubicBezTo>
                  <a:cubicBezTo>
                    <a:pt x="697" y="1487"/>
                    <a:pt x="973" y="1345"/>
                    <a:pt x="1201" y="1094"/>
                  </a:cubicBezTo>
                  <a:cubicBezTo>
                    <a:pt x="1535" y="727"/>
                    <a:pt x="1635" y="293"/>
                    <a:pt x="1401" y="93"/>
                  </a:cubicBezTo>
                  <a:cubicBezTo>
                    <a:pt x="1338" y="30"/>
                    <a:pt x="1249" y="0"/>
                    <a:pt x="114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46"/>
            <p:cNvSpPr/>
            <p:nvPr/>
          </p:nvSpPr>
          <p:spPr>
            <a:xfrm>
              <a:off x="3430125" y="3102600"/>
              <a:ext cx="41725" cy="36000"/>
            </a:xfrm>
            <a:custGeom>
              <a:avLst/>
              <a:gdLst/>
              <a:ahLst/>
              <a:cxnLst/>
              <a:rect l="l" t="t" r="r" b="b"/>
              <a:pathLst>
                <a:path w="1669" h="1440" extrusionOk="0">
                  <a:moveTo>
                    <a:pt x="1188" y="0"/>
                  </a:moveTo>
                  <a:cubicBezTo>
                    <a:pt x="975" y="0"/>
                    <a:pt x="707" y="119"/>
                    <a:pt x="467" y="337"/>
                  </a:cubicBezTo>
                  <a:cubicBezTo>
                    <a:pt x="100" y="704"/>
                    <a:pt x="0" y="1137"/>
                    <a:pt x="200" y="1337"/>
                  </a:cubicBezTo>
                  <a:cubicBezTo>
                    <a:pt x="270" y="1407"/>
                    <a:pt x="371" y="1440"/>
                    <a:pt x="488" y="1440"/>
                  </a:cubicBezTo>
                  <a:cubicBezTo>
                    <a:pt x="708" y="1440"/>
                    <a:pt x="983" y="1322"/>
                    <a:pt x="1201" y="1104"/>
                  </a:cubicBezTo>
                  <a:cubicBezTo>
                    <a:pt x="1535" y="770"/>
                    <a:pt x="1668" y="337"/>
                    <a:pt x="1468" y="103"/>
                  </a:cubicBezTo>
                  <a:cubicBezTo>
                    <a:pt x="1399" y="34"/>
                    <a:pt x="1301" y="0"/>
                    <a:pt x="118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46"/>
            <p:cNvSpPr/>
            <p:nvPr/>
          </p:nvSpPr>
          <p:spPr>
            <a:xfrm>
              <a:off x="3498500" y="3059975"/>
              <a:ext cx="47550" cy="27800"/>
            </a:xfrm>
            <a:custGeom>
              <a:avLst/>
              <a:gdLst/>
              <a:ahLst/>
              <a:cxnLst/>
              <a:rect l="l" t="t" r="r" b="b"/>
              <a:pathLst>
                <a:path w="1902" h="1112" extrusionOk="0">
                  <a:moveTo>
                    <a:pt x="795" y="0"/>
                  </a:moveTo>
                  <a:cubicBezTo>
                    <a:pt x="561" y="0"/>
                    <a:pt x="346" y="86"/>
                    <a:pt x="201" y="207"/>
                  </a:cubicBezTo>
                  <a:cubicBezTo>
                    <a:pt x="34" y="374"/>
                    <a:pt x="1" y="574"/>
                    <a:pt x="101" y="674"/>
                  </a:cubicBezTo>
                  <a:cubicBezTo>
                    <a:pt x="201" y="807"/>
                    <a:pt x="334" y="841"/>
                    <a:pt x="468" y="907"/>
                  </a:cubicBezTo>
                  <a:cubicBezTo>
                    <a:pt x="568" y="974"/>
                    <a:pt x="668" y="1041"/>
                    <a:pt x="835" y="1074"/>
                  </a:cubicBezTo>
                  <a:cubicBezTo>
                    <a:pt x="946" y="1096"/>
                    <a:pt x="1068" y="1111"/>
                    <a:pt x="1188" y="1111"/>
                  </a:cubicBezTo>
                  <a:cubicBezTo>
                    <a:pt x="1428" y="1111"/>
                    <a:pt x="1657" y="1052"/>
                    <a:pt x="1769" y="874"/>
                  </a:cubicBezTo>
                  <a:cubicBezTo>
                    <a:pt x="1902" y="641"/>
                    <a:pt x="1702" y="174"/>
                    <a:pt x="1068" y="40"/>
                  </a:cubicBezTo>
                  <a:cubicBezTo>
                    <a:pt x="976" y="13"/>
                    <a:pt x="884" y="0"/>
                    <a:pt x="79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46"/>
            <p:cNvSpPr/>
            <p:nvPr/>
          </p:nvSpPr>
          <p:spPr>
            <a:xfrm>
              <a:off x="3572725" y="3106200"/>
              <a:ext cx="42550" cy="36575"/>
            </a:xfrm>
            <a:custGeom>
              <a:avLst/>
              <a:gdLst/>
              <a:ahLst/>
              <a:cxnLst/>
              <a:rect l="l" t="t" r="r" b="b"/>
              <a:pathLst>
                <a:path w="1702" h="1463" extrusionOk="0">
                  <a:moveTo>
                    <a:pt x="497" y="0"/>
                  </a:moveTo>
                  <a:cubicBezTo>
                    <a:pt x="377" y="0"/>
                    <a:pt x="273" y="41"/>
                    <a:pt x="201" y="126"/>
                  </a:cubicBezTo>
                  <a:cubicBezTo>
                    <a:pt x="0" y="326"/>
                    <a:pt x="134" y="793"/>
                    <a:pt x="467" y="1127"/>
                  </a:cubicBezTo>
                  <a:cubicBezTo>
                    <a:pt x="707" y="1345"/>
                    <a:pt x="975" y="1463"/>
                    <a:pt x="1188" y="1463"/>
                  </a:cubicBezTo>
                  <a:cubicBezTo>
                    <a:pt x="1301" y="1463"/>
                    <a:pt x="1399" y="1429"/>
                    <a:pt x="1468" y="1360"/>
                  </a:cubicBezTo>
                  <a:cubicBezTo>
                    <a:pt x="1702" y="1127"/>
                    <a:pt x="1568" y="693"/>
                    <a:pt x="1201" y="359"/>
                  </a:cubicBezTo>
                  <a:cubicBezTo>
                    <a:pt x="968" y="126"/>
                    <a:pt x="707" y="0"/>
                    <a:pt x="49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46"/>
            <p:cNvSpPr/>
            <p:nvPr/>
          </p:nvSpPr>
          <p:spPr>
            <a:xfrm>
              <a:off x="3635275" y="3168950"/>
              <a:ext cx="42550" cy="36150"/>
            </a:xfrm>
            <a:custGeom>
              <a:avLst/>
              <a:gdLst/>
              <a:ahLst/>
              <a:cxnLst/>
              <a:rect l="l" t="t" r="r" b="b"/>
              <a:pathLst>
                <a:path w="1702" h="1446" extrusionOk="0">
                  <a:moveTo>
                    <a:pt x="501" y="0"/>
                  </a:moveTo>
                  <a:cubicBezTo>
                    <a:pt x="385" y="0"/>
                    <a:pt x="281" y="37"/>
                    <a:pt x="200" y="118"/>
                  </a:cubicBezTo>
                  <a:cubicBezTo>
                    <a:pt x="0" y="318"/>
                    <a:pt x="134" y="751"/>
                    <a:pt x="467" y="1118"/>
                  </a:cubicBezTo>
                  <a:cubicBezTo>
                    <a:pt x="719" y="1328"/>
                    <a:pt x="997" y="1446"/>
                    <a:pt x="1211" y="1446"/>
                  </a:cubicBezTo>
                  <a:cubicBezTo>
                    <a:pt x="1336" y="1446"/>
                    <a:pt x="1439" y="1405"/>
                    <a:pt x="1501" y="1319"/>
                  </a:cubicBezTo>
                  <a:cubicBezTo>
                    <a:pt x="1701" y="1085"/>
                    <a:pt x="1568" y="651"/>
                    <a:pt x="1201" y="351"/>
                  </a:cubicBezTo>
                  <a:cubicBezTo>
                    <a:pt x="983" y="133"/>
                    <a:pt x="721" y="0"/>
                    <a:pt x="50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46"/>
            <p:cNvSpPr/>
            <p:nvPr/>
          </p:nvSpPr>
          <p:spPr>
            <a:xfrm>
              <a:off x="3704475" y="3161850"/>
              <a:ext cx="41725" cy="36775"/>
            </a:xfrm>
            <a:custGeom>
              <a:avLst/>
              <a:gdLst/>
              <a:ahLst/>
              <a:cxnLst/>
              <a:rect l="l" t="t" r="r" b="b"/>
              <a:pathLst>
                <a:path w="1669" h="1471" extrusionOk="0">
                  <a:moveTo>
                    <a:pt x="1154" y="0"/>
                  </a:moveTo>
                  <a:cubicBezTo>
                    <a:pt x="933" y="0"/>
                    <a:pt x="655" y="126"/>
                    <a:pt x="434" y="368"/>
                  </a:cubicBezTo>
                  <a:cubicBezTo>
                    <a:pt x="101" y="702"/>
                    <a:pt x="1" y="1136"/>
                    <a:pt x="201" y="1369"/>
                  </a:cubicBezTo>
                  <a:cubicBezTo>
                    <a:pt x="269" y="1437"/>
                    <a:pt x="364" y="1470"/>
                    <a:pt x="474" y="1470"/>
                  </a:cubicBezTo>
                  <a:cubicBezTo>
                    <a:pt x="688" y="1470"/>
                    <a:pt x="959" y="1344"/>
                    <a:pt x="1202" y="1102"/>
                  </a:cubicBezTo>
                  <a:cubicBezTo>
                    <a:pt x="1535" y="769"/>
                    <a:pt x="1669" y="302"/>
                    <a:pt x="1435" y="101"/>
                  </a:cubicBezTo>
                  <a:cubicBezTo>
                    <a:pt x="1367" y="33"/>
                    <a:pt x="1268" y="0"/>
                    <a:pt x="115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46"/>
            <p:cNvSpPr/>
            <p:nvPr/>
          </p:nvSpPr>
          <p:spPr>
            <a:xfrm>
              <a:off x="3765350" y="3097825"/>
              <a:ext cx="40900" cy="37200"/>
            </a:xfrm>
            <a:custGeom>
              <a:avLst/>
              <a:gdLst/>
              <a:ahLst/>
              <a:cxnLst/>
              <a:rect l="l" t="t" r="r" b="b"/>
              <a:pathLst>
                <a:path w="1636" h="1488" extrusionOk="0">
                  <a:moveTo>
                    <a:pt x="1179" y="1"/>
                  </a:moveTo>
                  <a:cubicBezTo>
                    <a:pt x="954" y="1"/>
                    <a:pt x="663" y="143"/>
                    <a:pt x="435" y="394"/>
                  </a:cubicBezTo>
                  <a:cubicBezTo>
                    <a:pt x="101" y="728"/>
                    <a:pt x="1" y="1195"/>
                    <a:pt x="234" y="1395"/>
                  </a:cubicBezTo>
                  <a:cubicBezTo>
                    <a:pt x="297" y="1458"/>
                    <a:pt x="387" y="1488"/>
                    <a:pt x="490" y="1488"/>
                  </a:cubicBezTo>
                  <a:cubicBezTo>
                    <a:pt x="715" y="1488"/>
                    <a:pt x="1007" y="1346"/>
                    <a:pt x="1235" y="1095"/>
                  </a:cubicBezTo>
                  <a:cubicBezTo>
                    <a:pt x="1569" y="761"/>
                    <a:pt x="1635" y="294"/>
                    <a:pt x="1435" y="94"/>
                  </a:cubicBezTo>
                  <a:cubicBezTo>
                    <a:pt x="1372" y="31"/>
                    <a:pt x="1283" y="1"/>
                    <a:pt x="117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46"/>
            <p:cNvSpPr/>
            <p:nvPr/>
          </p:nvSpPr>
          <p:spPr>
            <a:xfrm>
              <a:off x="3825400" y="3031950"/>
              <a:ext cx="40900" cy="38025"/>
            </a:xfrm>
            <a:custGeom>
              <a:avLst/>
              <a:gdLst/>
              <a:ahLst/>
              <a:cxnLst/>
              <a:rect l="l" t="t" r="r" b="b"/>
              <a:pathLst>
                <a:path w="1636" h="1521" extrusionOk="0">
                  <a:moveTo>
                    <a:pt x="1147" y="1"/>
                  </a:moveTo>
                  <a:cubicBezTo>
                    <a:pt x="924" y="1"/>
                    <a:pt x="640" y="143"/>
                    <a:pt x="434" y="394"/>
                  </a:cubicBezTo>
                  <a:cubicBezTo>
                    <a:pt x="101" y="761"/>
                    <a:pt x="1" y="1228"/>
                    <a:pt x="234" y="1428"/>
                  </a:cubicBezTo>
                  <a:cubicBezTo>
                    <a:pt x="297" y="1491"/>
                    <a:pt x="387" y="1521"/>
                    <a:pt x="489" y="1521"/>
                  </a:cubicBezTo>
                  <a:cubicBezTo>
                    <a:pt x="712" y="1521"/>
                    <a:pt x="996" y="1379"/>
                    <a:pt x="1201" y="1128"/>
                  </a:cubicBezTo>
                  <a:cubicBezTo>
                    <a:pt x="1535" y="761"/>
                    <a:pt x="1635" y="294"/>
                    <a:pt x="1402" y="94"/>
                  </a:cubicBezTo>
                  <a:cubicBezTo>
                    <a:pt x="1339" y="31"/>
                    <a:pt x="1249" y="1"/>
                    <a:pt x="11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46"/>
            <p:cNvSpPr/>
            <p:nvPr/>
          </p:nvSpPr>
          <p:spPr>
            <a:xfrm>
              <a:off x="3884600" y="2966075"/>
              <a:ext cx="40900" cy="37200"/>
            </a:xfrm>
            <a:custGeom>
              <a:avLst/>
              <a:gdLst/>
              <a:ahLst/>
              <a:cxnLst/>
              <a:rect l="l" t="t" r="r" b="b"/>
              <a:pathLst>
                <a:path w="1636" h="1488" extrusionOk="0">
                  <a:moveTo>
                    <a:pt x="1131" y="1"/>
                  </a:moveTo>
                  <a:cubicBezTo>
                    <a:pt x="905" y="1"/>
                    <a:pt x="630" y="142"/>
                    <a:pt x="401" y="394"/>
                  </a:cubicBezTo>
                  <a:cubicBezTo>
                    <a:pt x="101" y="761"/>
                    <a:pt x="1" y="1194"/>
                    <a:pt x="234" y="1394"/>
                  </a:cubicBezTo>
                  <a:cubicBezTo>
                    <a:pt x="297" y="1457"/>
                    <a:pt x="384" y="1487"/>
                    <a:pt x="483" y="1487"/>
                  </a:cubicBezTo>
                  <a:cubicBezTo>
                    <a:pt x="698" y="1487"/>
                    <a:pt x="973" y="1346"/>
                    <a:pt x="1202" y="1094"/>
                  </a:cubicBezTo>
                  <a:cubicBezTo>
                    <a:pt x="1535" y="727"/>
                    <a:pt x="1635" y="294"/>
                    <a:pt x="1402" y="94"/>
                  </a:cubicBezTo>
                  <a:cubicBezTo>
                    <a:pt x="1328" y="30"/>
                    <a:pt x="1235" y="1"/>
                    <a:pt x="113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46"/>
            <p:cNvSpPr/>
            <p:nvPr/>
          </p:nvSpPr>
          <p:spPr>
            <a:xfrm>
              <a:off x="3944650" y="2901050"/>
              <a:ext cx="41725" cy="36575"/>
            </a:xfrm>
            <a:custGeom>
              <a:avLst/>
              <a:gdLst/>
              <a:ahLst/>
              <a:cxnLst/>
              <a:rect l="l" t="t" r="r" b="b"/>
              <a:pathLst>
                <a:path w="1669" h="1463" extrusionOk="0">
                  <a:moveTo>
                    <a:pt x="1185" y="0"/>
                  </a:moveTo>
                  <a:cubicBezTo>
                    <a:pt x="971" y="0"/>
                    <a:pt x="689" y="126"/>
                    <a:pt x="434" y="360"/>
                  </a:cubicBezTo>
                  <a:cubicBezTo>
                    <a:pt x="101" y="726"/>
                    <a:pt x="1" y="1160"/>
                    <a:pt x="201" y="1360"/>
                  </a:cubicBezTo>
                  <a:cubicBezTo>
                    <a:pt x="282" y="1430"/>
                    <a:pt x="387" y="1463"/>
                    <a:pt x="503" y="1463"/>
                  </a:cubicBezTo>
                  <a:cubicBezTo>
                    <a:pt x="723" y="1463"/>
                    <a:pt x="984" y="1345"/>
                    <a:pt x="1202" y="1127"/>
                  </a:cubicBezTo>
                  <a:cubicBezTo>
                    <a:pt x="1535" y="793"/>
                    <a:pt x="1669" y="393"/>
                    <a:pt x="1468" y="126"/>
                  </a:cubicBezTo>
                  <a:cubicBezTo>
                    <a:pt x="1408" y="41"/>
                    <a:pt x="1308" y="0"/>
                    <a:pt x="118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46"/>
            <p:cNvSpPr/>
            <p:nvPr/>
          </p:nvSpPr>
          <p:spPr>
            <a:xfrm>
              <a:off x="4023050" y="2894550"/>
              <a:ext cx="45875" cy="30125"/>
            </a:xfrm>
            <a:custGeom>
              <a:avLst/>
              <a:gdLst/>
              <a:ahLst/>
              <a:cxnLst/>
              <a:rect l="l" t="t" r="r" b="b"/>
              <a:pathLst>
                <a:path w="1835" h="1205" extrusionOk="0">
                  <a:moveTo>
                    <a:pt x="593" y="0"/>
                  </a:moveTo>
                  <a:cubicBezTo>
                    <a:pt x="306" y="0"/>
                    <a:pt x="89" y="125"/>
                    <a:pt x="67" y="319"/>
                  </a:cubicBezTo>
                  <a:cubicBezTo>
                    <a:pt x="0" y="620"/>
                    <a:pt x="300" y="920"/>
                    <a:pt x="667" y="1087"/>
                  </a:cubicBezTo>
                  <a:cubicBezTo>
                    <a:pt x="851" y="1163"/>
                    <a:pt x="1041" y="1204"/>
                    <a:pt x="1210" y="1204"/>
                  </a:cubicBezTo>
                  <a:cubicBezTo>
                    <a:pt x="1409" y="1204"/>
                    <a:pt x="1578" y="1146"/>
                    <a:pt x="1668" y="1020"/>
                  </a:cubicBezTo>
                  <a:cubicBezTo>
                    <a:pt x="1835" y="786"/>
                    <a:pt x="1601" y="353"/>
                    <a:pt x="1101" y="119"/>
                  </a:cubicBezTo>
                  <a:cubicBezTo>
                    <a:pt x="925" y="37"/>
                    <a:pt x="749" y="0"/>
                    <a:pt x="59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46"/>
            <p:cNvSpPr/>
            <p:nvPr/>
          </p:nvSpPr>
          <p:spPr>
            <a:xfrm>
              <a:off x="4093925" y="2944975"/>
              <a:ext cx="42550" cy="36025"/>
            </a:xfrm>
            <a:custGeom>
              <a:avLst/>
              <a:gdLst/>
              <a:ahLst/>
              <a:cxnLst/>
              <a:rect l="l" t="t" r="r" b="b"/>
              <a:pathLst>
                <a:path w="1702" h="1441" extrusionOk="0">
                  <a:moveTo>
                    <a:pt x="488" y="1"/>
                  </a:moveTo>
                  <a:cubicBezTo>
                    <a:pt x="372" y="1"/>
                    <a:pt x="270" y="34"/>
                    <a:pt x="201" y="104"/>
                  </a:cubicBezTo>
                  <a:cubicBezTo>
                    <a:pt x="1" y="337"/>
                    <a:pt x="134" y="771"/>
                    <a:pt x="501" y="1104"/>
                  </a:cubicBezTo>
                  <a:cubicBezTo>
                    <a:pt x="741" y="1322"/>
                    <a:pt x="1009" y="1440"/>
                    <a:pt x="1222" y="1440"/>
                  </a:cubicBezTo>
                  <a:cubicBezTo>
                    <a:pt x="1335" y="1440"/>
                    <a:pt x="1432" y="1407"/>
                    <a:pt x="1502" y="1338"/>
                  </a:cubicBezTo>
                  <a:cubicBezTo>
                    <a:pt x="1702" y="1104"/>
                    <a:pt x="1568" y="671"/>
                    <a:pt x="1201" y="337"/>
                  </a:cubicBezTo>
                  <a:cubicBezTo>
                    <a:pt x="984" y="119"/>
                    <a:pt x="709" y="1"/>
                    <a:pt x="48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46"/>
            <p:cNvSpPr/>
            <p:nvPr/>
          </p:nvSpPr>
          <p:spPr>
            <a:xfrm>
              <a:off x="4163150" y="2998725"/>
              <a:ext cx="46725" cy="29425"/>
            </a:xfrm>
            <a:custGeom>
              <a:avLst/>
              <a:gdLst/>
              <a:ahLst/>
              <a:cxnLst/>
              <a:rect l="l" t="t" r="r" b="b"/>
              <a:pathLst>
                <a:path w="1869" h="1177" extrusionOk="0">
                  <a:moveTo>
                    <a:pt x="654" y="1"/>
                  </a:moveTo>
                  <a:cubicBezTo>
                    <a:pt x="443" y="1"/>
                    <a:pt x="265" y="66"/>
                    <a:pt x="167" y="222"/>
                  </a:cubicBezTo>
                  <a:cubicBezTo>
                    <a:pt x="0" y="455"/>
                    <a:pt x="267" y="889"/>
                    <a:pt x="767" y="1089"/>
                  </a:cubicBezTo>
                  <a:cubicBezTo>
                    <a:pt x="928" y="1150"/>
                    <a:pt x="1083" y="1177"/>
                    <a:pt x="1223" y="1177"/>
                  </a:cubicBezTo>
                  <a:cubicBezTo>
                    <a:pt x="1547" y="1177"/>
                    <a:pt x="1788" y="1032"/>
                    <a:pt x="1835" y="822"/>
                  </a:cubicBezTo>
                  <a:cubicBezTo>
                    <a:pt x="1868" y="522"/>
                    <a:pt x="1568" y="255"/>
                    <a:pt x="1134" y="88"/>
                  </a:cubicBezTo>
                  <a:cubicBezTo>
                    <a:pt x="969" y="33"/>
                    <a:pt x="803" y="1"/>
                    <a:pt x="65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46"/>
            <p:cNvSpPr/>
            <p:nvPr/>
          </p:nvSpPr>
          <p:spPr>
            <a:xfrm>
              <a:off x="4247375" y="2982075"/>
              <a:ext cx="44225" cy="33775"/>
            </a:xfrm>
            <a:custGeom>
              <a:avLst/>
              <a:gdLst/>
              <a:ahLst/>
              <a:cxnLst/>
              <a:rect l="l" t="t" r="r" b="b"/>
              <a:pathLst>
                <a:path w="1769" h="1351" extrusionOk="0">
                  <a:moveTo>
                    <a:pt x="1227" y="1"/>
                  </a:moveTo>
                  <a:cubicBezTo>
                    <a:pt x="1028" y="1"/>
                    <a:pt x="793" y="85"/>
                    <a:pt x="567" y="254"/>
                  </a:cubicBezTo>
                  <a:cubicBezTo>
                    <a:pt x="200" y="488"/>
                    <a:pt x="0" y="921"/>
                    <a:pt x="134" y="1155"/>
                  </a:cubicBezTo>
                  <a:cubicBezTo>
                    <a:pt x="199" y="1284"/>
                    <a:pt x="342" y="1351"/>
                    <a:pt x="522" y="1351"/>
                  </a:cubicBezTo>
                  <a:cubicBezTo>
                    <a:pt x="713" y="1351"/>
                    <a:pt x="945" y="1276"/>
                    <a:pt x="1168" y="1121"/>
                  </a:cubicBezTo>
                  <a:cubicBezTo>
                    <a:pt x="1601" y="821"/>
                    <a:pt x="1768" y="388"/>
                    <a:pt x="1601" y="154"/>
                  </a:cubicBezTo>
                  <a:cubicBezTo>
                    <a:pt x="1514" y="52"/>
                    <a:pt x="1382" y="1"/>
                    <a:pt x="122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46"/>
            <p:cNvSpPr/>
            <p:nvPr/>
          </p:nvSpPr>
          <p:spPr>
            <a:xfrm>
              <a:off x="4316575" y="2926350"/>
              <a:ext cx="43400" cy="35300"/>
            </a:xfrm>
            <a:custGeom>
              <a:avLst/>
              <a:gdLst/>
              <a:ahLst/>
              <a:cxnLst/>
              <a:rect l="l" t="t" r="r" b="b"/>
              <a:pathLst>
                <a:path w="1736" h="1412" extrusionOk="0">
                  <a:moveTo>
                    <a:pt x="1218" y="0"/>
                  </a:moveTo>
                  <a:cubicBezTo>
                    <a:pt x="1012" y="0"/>
                    <a:pt x="761" y="97"/>
                    <a:pt x="535" y="282"/>
                  </a:cubicBezTo>
                  <a:cubicBezTo>
                    <a:pt x="168" y="615"/>
                    <a:pt x="1" y="1049"/>
                    <a:pt x="201" y="1282"/>
                  </a:cubicBezTo>
                  <a:cubicBezTo>
                    <a:pt x="277" y="1371"/>
                    <a:pt x="386" y="1411"/>
                    <a:pt x="514" y="1411"/>
                  </a:cubicBezTo>
                  <a:cubicBezTo>
                    <a:pt x="725" y="1411"/>
                    <a:pt x="986" y="1302"/>
                    <a:pt x="1235" y="1115"/>
                  </a:cubicBezTo>
                  <a:cubicBezTo>
                    <a:pt x="1602" y="782"/>
                    <a:pt x="1736" y="348"/>
                    <a:pt x="1535" y="115"/>
                  </a:cubicBezTo>
                  <a:cubicBezTo>
                    <a:pt x="1459" y="38"/>
                    <a:pt x="1347" y="0"/>
                    <a:pt x="121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46"/>
            <p:cNvSpPr/>
            <p:nvPr/>
          </p:nvSpPr>
          <p:spPr>
            <a:xfrm>
              <a:off x="4382475" y="2866600"/>
              <a:ext cx="42550" cy="36000"/>
            </a:xfrm>
            <a:custGeom>
              <a:avLst/>
              <a:gdLst/>
              <a:ahLst/>
              <a:cxnLst/>
              <a:rect l="l" t="t" r="r" b="b"/>
              <a:pathLst>
                <a:path w="1702" h="1440" extrusionOk="0">
                  <a:moveTo>
                    <a:pt x="1214" y="0"/>
                  </a:moveTo>
                  <a:cubicBezTo>
                    <a:pt x="993" y="0"/>
                    <a:pt x="718" y="119"/>
                    <a:pt x="501" y="337"/>
                  </a:cubicBezTo>
                  <a:cubicBezTo>
                    <a:pt x="134" y="670"/>
                    <a:pt x="0" y="1104"/>
                    <a:pt x="200" y="1337"/>
                  </a:cubicBezTo>
                  <a:cubicBezTo>
                    <a:pt x="270" y="1407"/>
                    <a:pt x="371" y="1440"/>
                    <a:pt x="489" y="1440"/>
                  </a:cubicBezTo>
                  <a:cubicBezTo>
                    <a:pt x="712" y="1440"/>
                    <a:pt x="995" y="1322"/>
                    <a:pt x="1234" y="1104"/>
                  </a:cubicBezTo>
                  <a:cubicBezTo>
                    <a:pt x="1568" y="770"/>
                    <a:pt x="1701" y="303"/>
                    <a:pt x="1501" y="103"/>
                  </a:cubicBezTo>
                  <a:cubicBezTo>
                    <a:pt x="1432" y="34"/>
                    <a:pt x="1330" y="0"/>
                    <a:pt x="121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46"/>
            <p:cNvSpPr/>
            <p:nvPr/>
          </p:nvSpPr>
          <p:spPr>
            <a:xfrm>
              <a:off x="4446675" y="2804525"/>
              <a:ext cx="41725" cy="36375"/>
            </a:xfrm>
            <a:custGeom>
              <a:avLst/>
              <a:gdLst/>
              <a:ahLst/>
              <a:cxnLst/>
              <a:rect l="l" t="t" r="r" b="b"/>
              <a:pathLst>
                <a:path w="1669" h="1455" extrusionOk="0">
                  <a:moveTo>
                    <a:pt x="1182" y="0"/>
                  </a:moveTo>
                  <a:cubicBezTo>
                    <a:pt x="962" y="0"/>
                    <a:pt x="686" y="133"/>
                    <a:pt x="468" y="351"/>
                  </a:cubicBezTo>
                  <a:cubicBezTo>
                    <a:pt x="134" y="685"/>
                    <a:pt x="1" y="1152"/>
                    <a:pt x="201" y="1352"/>
                  </a:cubicBezTo>
                  <a:cubicBezTo>
                    <a:pt x="270" y="1421"/>
                    <a:pt x="372" y="1454"/>
                    <a:pt x="489" y="1454"/>
                  </a:cubicBezTo>
                  <a:cubicBezTo>
                    <a:pt x="709" y="1454"/>
                    <a:pt x="984" y="1336"/>
                    <a:pt x="1202" y="1118"/>
                  </a:cubicBezTo>
                  <a:cubicBezTo>
                    <a:pt x="1568" y="751"/>
                    <a:pt x="1669" y="318"/>
                    <a:pt x="1468" y="118"/>
                  </a:cubicBezTo>
                  <a:cubicBezTo>
                    <a:pt x="1399" y="37"/>
                    <a:pt x="1298" y="0"/>
                    <a:pt x="118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46"/>
            <p:cNvSpPr/>
            <p:nvPr/>
          </p:nvSpPr>
          <p:spPr>
            <a:xfrm>
              <a:off x="4509225" y="2741125"/>
              <a:ext cx="41725" cy="37025"/>
            </a:xfrm>
            <a:custGeom>
              <a:avLst/>
              <a:gdLst/>
              <a:ahLst/>
              <a:cxnLst/>
              <a:rect l="l" t="t" r="r" b="b"/>
              <a:pathLst>
                <a:path w="1669" h="1481" extrusionOk="0">
                  <a:moveTo>
                    <a:pt x="1167" y="1"/>
                  </a:moveTo>
                  <a:cubicBezTo>
                    <a:pt x="947" y="1"/>
                    <a:pt x="686" y="134"/>
                    <a:pt x="467" y="352"/>
                  </a:cubicBezTo>
                  <a:cubicBezTo>
                    <a:pt x="101" y="719"/>
                    <a:pt x="0" y="1152"/>
                    <a:pt x="234" y="1386"/>
                  </a:cubicBezTo>
                  <a:cubicBezTo>
                    <a:pt x="298" y="1450"/>
                    <a:pt x="386" y="1480"/>
                    <a:pt x="487" y="1480"/>
                  </a:cubicBezTo>
                  <a:cubicBezTo>
                    <a:pt x="702" y="1480"/>
                    <a:pt x="975" y="1346"/>
                    <a:pt x="1201" y="1119"/>
                  </a:cubicBezTo>
                  <a:cubicBezTo>
                    <a:pt x="1568" y="752"/>
                    <a:pt x="1668" y="319"/>
                    <a:pt x="1468" y="118"/>
                  </a:cubicBezTo>
                  <a:cubicBezTo>
                    <a:pt x="1388" y="38"/>
                    <a:pt x="1283" y="1"/>
                    <a:pt x="116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46"/>
            <p:cNvSpPr/>
            <p:nvPr/>
          </p:nvSpPr>
          <p:spPr>
            <a:xfrm>
              <a:off x="4570925" y="2676700"/>
              <a:ext cx="40900" cy="37225"/>
            </a:xfrm>
            <a:custGeom>
              <a:avLst/>
              <a:gdLst/>
              <a:ahLst/>
              <a:cxnLst/>
              <a:rect l="l" t="t" r="r" b="b"/>
              <a:pathLst>
                <a:path w="1636" h="1489" extrusionOk="0">
                  <a:moveTo>
                    <a:pt x="1165" y="1"/>
                  </a:moveTo>
                  <a:cubicBezTo>
                    <a:pt x="939" y="1"/>
                    <a:pt x="663" y="142"/>
                    <a:pt x="435" y="394"/>
                  </a:cubicBezTo>
                  <a:cubicBezTo>
                    <a:pt x="101" y="727"/>
                    <a:pt x="1" y="1194"/>
                    <a:pt x="201" y="1394"/>
                  </a:cubicBezTo>
                  <a:cubicBezTo>
                    <a:pt x="276" y="1459"/>
                    <a:pt x="371" y="1489"/>
                    <a:pt x="477" y="1489"/>
                  </a:cubicBezTo>
                  <a:cubicBezTo>
                    <a:pt x="702" y="1489"/>
                    <a:pt x="975" y="1354"/>
                    <a:pt x="1202" y="1128"/>
                  </a:cubicBezTo>
                  <a:cubicBezTo>
                    <a:pt x="1535" y="761"/>
                    <a:pt x="1635" y="294"/>
                    <a:pt x="1435" y="94"/>
                  </a:cubicBezTo>
                  <a:cubicBezTo>
                    <a:pt x="1362" y="31"/>
                    <a:pt x="1268" y="1"/>
                    <a:pt x="116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46"/>
            <p:cNvSpPr/>
            <p:nvPr/>
          </p:nvSpPr>
          <p:spPr>
            <a:xfrm>
              <a:off x="4630975" y="2611375"/>
              <a:ext cx="40900" cy="37475"/>
            </a:xfrm>
            <a:custGeom>
              <a:avLst/>
              <a:gdLst/>
              <a:ahLst/>
              <a:cxnLst/>
              <a:rect l="l" t="t" r="r" b="b"/>
              <a:pathLst>
                <a:path w="1636" h="1499" extrusionOk="0">
                  <a:moveTo>
                    <a:pt x="1158" y="0"/>
                  </a:moveTo>
                  <a:cubicBezTo>
                    <a:pt x="928" y="0"/>
                    <a:pt x="639" y="143"/>
                    <a:pt x="401" y="405"/>
                  </a:cubicBezTo>
                  <a:cubicBezTo>
                    <a:pt x="101" y="772"/>
                    <a:pt x="1" y="1205"/>
                    <a:pt x="234" y="1406"/>
                  </a:cubicBezTo>
                  <a:cubicBezTo>
                    <a:pt x="297" y="1469"/>
                    <a:pt x="383" y="1499"/>
                    <a:pt x="482" y="1499"/>
                  </a:cubicBezTo>
                  <a:cubicBezTo>
                    <a:pt x="697" y="1499"/>
                    <a:pt x="973" y="1357"/>
                    <a:pt x="1201" y="1105"/>
                  </a:cubicBezTo>
                  <a:cubicBezTo>
                    <a:pt x="1535" y="738"/>
                    <a:pt x="1635" y="271"/>
                    <a:pt x="1402" y="71"/>
                  </a:cubicBezTo>
                  <a:cubicBezTo>
                    <a:pt x="1335" y="23"/>
                    <a:pt x="1251" y="0"/>
                    <a:pt x="115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46"/>
            <p:cNvSpPr/>
            <p:nvPr/>
          </p:nvSpPr>
          <p:spPr>
            <a:xfrm>
              <a:off x="4686850" y="2564700"/>
              <a:ext cx="25050" cy="19625"/>
            </a:xfrm>
            <a:custGeom>
              <a:avLst/>
              <a:gdLst/>
              <a:ahLst/>
              <a:cxnLst/>
              <a:rect l="l" t="t" r="r" b="b"/>
              <a:pathLst>
                <a:path w="1002" h="785" extrusionOk="0">
                  <a:moveTo>
                    <a:pt x="228" y="1"/>
                  </a:moveTo>
                  <a:cubicBezTo>
                    <a:pt x="159" y="1"/>
                    <a:pt x="103" y="23"/>
                    <a:pt x="67" y="70"/>
                  </a:cubicBezTo>
                  <a:cubicBezTo>
                    <a:pt x="1" y="170"/>
                    <a:pt x="101" y="404"/>
                    <a:pt x="334" y="604"/>
                  </a:cubicBezTo>
                  <a:cubicBezTo>
                    <a:pt x="493" y="717"/>
                    <a:pt x="651" y="784"/>
                    <a:pt x="768" y="784"/>
                  </a:cubicBezTo>
                  <a:cubicBezTo>
                    <a:pt x="823" y="784"/>
                    <a:pt x="869" y="770"/>
                    <a:pt x="901" y="737"/>
                  </a:cubicBezTo>
                  <a:cubicBezTo>
                    <a:pt x="1001" y="604"/>
                    <a:pt x="868" y="371"/>
                    <a:pt x="668" y="204"/>
                  </a:cubicBezTo>
                  <a:cubicBezTo>
                    <a:pt x="517" y="75"/>
                    <a:pt x="352" y="1"/>
                    <a:pt x="22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46"/>
            <p:cNvSpPr/>
            <p:nvPr/>
          </p:nvSpPr>
          <p:spPr>
            <a:xfrm>
              <a:off x="4577600" y="2500575"/>
              <a:ext cx="216025" cy="180275"/>
            </a:xfrm>
            <a:custGeom>
              <a:avLst/>
              <a:gdLst/>
              <a:ahLst/>
              <a:cxnLst/>
              <a:rect l="l" t="t" r="r" b="b"/>
              <a:pathLst>
                <a:path w="8641" h="7211" extrusionOk="0">
                  <a:moveTo>
                    <a:pt x="7173" y="0"/>
                  </a:moveTo>
                  <a:cubicBezTo>
                    <a:pt x="6038" y="67"/>
                    <a:pt x="4971" y="300"/>
                    <a:pt x="4104" y="667"/>
                  </a:cubicBezTo>
                  <a:cubicBezTo>
                    <a:pt x="3203" y="1001"/>
                    <a:pt x="2469" y="1401"/>
                    <a:pt x="1835" y="1768"/>
                  </a:cubicBezTo>
                  <a:cubicBezTo>
                    <a:pt x="635" y="2535"/>
                    <a:pt x="1" y="3136"/>
                    <a:pt x="101" y="3236"/>
                  </a:cubicBezTo>
                  <a:cubicBezTo>
                    <a:pt x="110" y="3254"/>
                    <a:pt x="134" y="3263"/>
                    <a:pt x="171" y="3263"/>
                  </a:cubicBezTo>
                  <a:cubicBezTo>
                    <a:pt x="399" y="3263"/>
                    <a:pt x="1140" y="2923"/>
                    <a:pt x="2202" y="2435"/>
                  </a:cubicBezTo>
                  <a:cubicBezTo>
                    <a:pt x="2836" y="2168"/>
                    <a:pt x="3570" y="1835"/>
                    <a:pt x="4404" y="1568"/>
                  </a:cubicBezTo>
                  <a:cubicBezTo>
                    <a:pt x="5238" y="1301"/>
                    <a:pt x="6205" y="1101"/>
                    <a:pt x="7206" y="1068"/>
                  </a:cubicBezTo>
                  <a:lnTo>
                    <a:pt x="7539" y="1068"/>
                  </a:lnTo>
                  <a:cubicBezTo>
                    <a:pt x="7539" y="1072"/>
                    <a:pt x="7539" y="1073"/>
                    <a:pt x="7540" y="1073"/>
                  </a:cubicBezTo>
                  <a:cubicBezTo>
                    <a:pt x="7540" y="1073"/>
                    <a:pt x="7541" y="1068"/>
                    <a:pt x="7544" y="1068"/>
                  </a:cubicBezTo>
                  <a:cubicBezTo>
                    <a:pt x="7550" y="1068"/>
                    <a:pt x="7566" y="1098"/>
                    <a:pt x="7606" y="1301"/>
                  </a:cubicBezTo>
                  <a:cubicBezTo>
                    <a:pt x="7606" y="1768"/>
                    <a:pt x="7640" y="2202"/>
                    <a:pt x="7606" y="2669"/>
                  </a:cubicBezTo>
                  <a:cubicBezTo>
                    <a:pt x="7606" y="3102"/>
                    <a:pt x="7539" y="3536"/>
                    <a:pt x="7539" y="3903"/>
                  </a:cubicBezTo>
                  <a:cubicBezTo>
                    <a:pt x="7473" y="4303"/>
                    <a:pt x="7439" y="4670"/>
                    <a:pt x="7373" y="5004"/>
                  </a:cubicBezTo>
                  <a:cubicBezTo>
                    <a:pt x="7239" y="5671"/>
                    <a:pt x="7106" y="6205"/>
                    <a:pt x="7039" y="6571"/>
                  </a:cubicBezTo>
                  <a:cubicBezTo>
                    <a:pt x="6939" y="6938"/>
                    <a:pt x="6906" y="7172"/>
                    <a:pt x="6972" y="7205"/>
                  </a:cubicBezTo>
                  <a:cubicBezTo>
                    <a:pt x="6979" y="7209"/>
                    <a:pt x="6986" y="7210"/>
                    <a:pt x="6994" y="7210"/>
                  </a:cubicBezTo>
                  <a:cubicBezTo>
                    <a:pt x="7066" y="7210"/>
                    <a:pt x="7195" y="7069"/>
                    <a:pt x="7406" y="6738"/>
                  </a:cubicBezTo>
                  <a:cubicBezTo>
                    <a:pt x="7640" y="6405"/>
                    <a:pt x="7873" y="5871"/>
                    <a:pt x="8107" y="5204"/>
                  </a:cubicBezTo>
                  <a:cubicBezTo>
                    <a:pt x="8207" y="4837"/>
                    <a:pt x="8307" y="4470"/>
                    <a:pt x="8407" y="4070"/>
                  </a:cubicBezTo>
                  <a:cubicBezTo>
                    <a:pt x="8473" y="3636"/>
                    <a:pt x="8574" y="3202"/>
                    <a:pt x="8607" y="2735"/>
                  </a:cubicBezTo>
                  <a:cubicBezTo>
                    <a:pt x="8640" y="2235"/>
                    <a:pt x="8640" y="1735"/>
                    <a:pt x="8640" y="1201"/>
                  </a:cubicBezTo>
                  <a:cubicBezTo>
                    <a:pt x="8607" y="1034"/>
                    <a:pt x="8574" y="867"/>
                    <a:pt x="8574" y="701"/>
                  </a:cubicBezTo>
                  <a:lnTo>
                    <a:pt x="8507" y="300"/>
                  </a:lnTo>
                  <a:lnTo>
                    <a:pt x="8473" y="100"/>
                  </a:lnTo>
                  <a:lnTo>
                    <a:pt x="8473" y="33"/>
                  </a:lnTo>
                  <a:cubicBezTo>
                    <a:pt x="8440" y="0"/>
                    <a:pt x="8407" y="0"/>
                    <a:pt x="837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46"/>
            <p:cNvSpPr/>
            <p:nvPr/>
          </p:nvSpPr>
          <p:spPr>
            <a:xfrm>
              <a:off x="5055450" y="4082250"/>
              <a:ext cx="1061250" cy="1082275"/>
            </a:xfrm>
            <a:custGeom>
              <a:avLst/>
              <a:gdLst/>
              <a:ahLst/>
              <a:cxnLst/>
              <a:rect l="l" t="t" r="r" b="b"/>
              <a:pathLst>
                <a:path w="42450" h="43291" extrusionOk="0">
                  <a:moveTo>
                    <a:pt x="24369" y="1"/>
                  </a:moveTo>
                  <a:cubicBezTo>
                    <a:pt x="23955" y="1"/>
                    <a:pt x="23503" y="16"/>
                    <a:pt x="23017" y="45"/>
                  </a:cubicBezTo>
                  <a:cubicBezTo>
                    <a:pt x="17680" y="379"/>
                    <a:pt x="8506" y="2514"/>
                    <a:pt x="3603" y="5783"/>
                  </a:cubicBezTo>
                  <a:cubicBezTo>
                    <a:pt x="2369" y="6616"/>
                    <a:pt x="1401" y="7517"/>
                    <a:pt x="834" y="8518"/>
                  </a:cubicBezTo>
                  <a:cubicBezTo>
                    <a:pt x="0" y="10052"/>
                    <a:pt x="2069" y="17458"/>
                    <a:pt x="2702" y="20426"/>
                  </a:cubicBezTo>
                  <a:cubicBezTo>
                    <a:pt x="3403" y="23896"/>
                    <a:pt x="4504" y="27665"/>
                    <a:pt x="5504" y="31334"/>
                  </a:cubicBezTo>
                  <a:cubicBezTo>
                    <a:pt x="6038" y="33269"/>
                    <a:pt x="6572" y="35170"/>
                    <a:pt x="7005" y="36972"/>
                  </a:cubicBezTo>
                  <a:cubicBezTo>
                    <a:pt x="7372" y="38206"/>
                    <a:pt x="7673" y="39240"/>
                    <a:pt x="7873" y="39740"/>
                  </a:cubicBezTo>
                  <a:cubicBezTo>
                    <a:pt x="8172" y="40557"/>
                    <a:pt x="8807" y="40847"/>
                    <a:pt x="9617" y="40847"/>
                  </a:cubicBezTo>
                  <a:cubicBezTo>
                    <a:pt x="11520" y="40847"/>
                    <a:pt x="14391" y="39247"/>
                    <a:pt x="16145" y="39106"/>
                  </a:cubicBezTo>
                  <a:cubicBezTo>
                    <a:pt x="16179" y="39106"/>
                    <a:pt x="16212" y="39106"/>
                    <a:pt x="16246" y="39106"/>
                  </a:cubicBezTo>
                  <a:cubicBezTo>
                    <a:pt x="20215" y="39106"/>
                    <a:pt x="24151" y="41047"/>
                    <a:pt x="28054" y="41775"/>
                  </a:cubicBezTo>
                  <a:cubicBezTo>
                    <a:pt x="30922" y="42409"/>
                    <a:pt x="34091" y="43043"/>
                    <a:pt x="37160" y="43243"/>
                  </a:cubicBezTo>
                  <a:cubicBezTo>
                    <a:pt x="37473" y="43275"/>
                    <a:pt x="37779" y="43291"/>
                    <a:pt x="38076" y="43291"/>
                  </a:cubicBezTo>
                  <a:cubicBezTo>
                    <a:pt x="40572" y="43291"/>
                    <a:pt x="42450" y="42158"/>
                    <a:pt x="42331" y="39774"/>
                  </a:cubicBezTo>
                  <a:cubicBezTo>
                    <a:pt x="40663" y="35137"/>
                    <a:pt x="35793" y="19859"/>
                    <a:pt x="32891" y="11387"/>
                  </a:cubicBezTo>
                  <a:cubicBezTo>
                    <a:pt x="31856" y="8451"/>
                    <a:pt x="29421" y="1313"/>
                    <a:pt x="26653" y="279"/>
                  </a:cubicBezTo>
                  <a:cubicBezTo>
                    <a:pt x="26156" y="90"/>
                    <a:pt x="25376" y="1"/>
                    <a:pt x="24369"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46"/>
            <p:cNvSpPr/>
            <p:nvPr/>
          </p:nvSpPr>
          <p:spPr>
            <a:xfrm>
              <a:off x="4878850" y="3060550"/>
              <a:ext cx="754525" cy="1000925"/>
            </a:xfrm>
            <a:custGeom>
              <a:avLst/>
              <a:gdLst/>
              <a:ahLst/>
              <a:cxnLst/>
              <a:rect l="l" t="t" r="r" b="b"/>
              <a:pathLst>
                <a:path w="30181" h="40037" extrusionOk="0">
                  <a:moveTo>
                    <a:pt x="17132" y="0"/>
                  </a:moveTo>
                  <a:cubicBezTo>
                    <a:pt x="17023" y="0"/>
                    <a:pt x="16935" y="37"/>
                    <a:pt x="16871" y="117"/>
                  </a:cubicBezTo>
                  <a:cubicBezTo>
                    <a:pt x="16871" y="117"/>
                    <a:pt x="17872" y="12960"/>
                    <a:pt x="17105" y="17530"/>
                  </a:cubicBezTo>
                  <a:cubicBezTo>
                    <a:pt x="16479" y="21265"/>
                    <a:pt x="14938" y="21911"/>
                    <a:pt x="13960" y="21911"/>
                  </a:cubicBezTo>
                  <a:cubicBezTo>
                    <a:pt x="13479" y="21911"/>
                    <a:pt x="13135" y="21755"/>
                    <a:pt x="13102" y="21733"/>
                  </a:cubicBezTo>
                  <a:cubicBezTo>
                    <a:pt x="12201" y="21032"/>
                    <a:pt x="10267" y="8557"/>
                    <a:pt x="6664" y="7990"/>
                  </a:cubicBezTo>
                  <a:cubicBezTo>
                    <a:pt x="6257" y="7926"/>
                    <a:pt x="5875" y="7896"/>
                    <a:pt x="5516" y="7896"/>
                  </a:cubicBezTo>
                  <a:cubicBezTo>
                    <a:pt x="1" y="7896"/>
                    <a:pt x="123" y="15046"/>
                    <a:pt x="2128" y="19431"/>
                  </a:cubicBezTo>
                  <a:cubicBezTo>
                    <a:pt x="4229" y="23968"/>
                    <a:pt x="3629" y="28237"/>
                    <a:pt x="5363" y="31940"/>
                  </a:cubicBezTo>
                  <a:cubicBezTo>
                    <a:pt x="6197" y="33741"/>
                    <a:pt x="7498" y="35709"/>
                    <a:pt x="8666" y="37311"/>
                  </a:cubicBezTo>
                  <a:cubicBezTo>
                    <a:pt x="8981" y="37689"/>
                    <a:pt x="11892" y="40037"/>
                    <a:pt x="12743" y="40037"/>
                  </a:cubicBezTo>
                  <a:cubicBezTo>
                    <a:pt x="12792" y="40037"/>
                    <a:pt x="12834" y="40029"/>
                    <a:pt x="12869" y="40012"/>
                  </a:cubicBezTo>
                  <a:cubicBezTo>
                    <a:pt x="16905" y="37978"/>
                    <a:pt x="23943" y="35743"/>
                    <a:pt x="27746" y="35543"/>
                  </a:cubicBezTo>
                  <a:cubicBezTo>
                    <a:pt x="29147" y="33041"/>
                    <a:pt x="30014" y="31006"/>
                    <a:pt x="30081" y="27904"/>
                  </a:cubicBezTo>
                  <a:cubicBezTo>
                    <a:pt x="30181" y="23134"/>
                    <a:pt x="29480" y="17797"/>
                    <a:pt x="28113" y="13427"/>
                  </a:cubicBezTo>
                  <a:cubicBezTo>
                    <a:pt x="27145" y="10358"/>
                    <a:pt x="24610" y="6122"/>
                    <a:pt x="20407" y="2386"/>
                  </a:cubicBezTo>
                  <a:cubicBezTo>
                    <a:pt x="18893" y="1040"/>
                    <a:pt x="17709" y="0"/>
                    <a:pt x="1713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46"/>
            <p:cNvSpPr/>
            <p:nvPr/>
          </p:nvSpPr>
          <p:spPr>
            <a:xfrm>
              <a:off x="5124675" y="4319125"/>
              <a:ext cx="145825" cy="107075"/>
            </a:xfrm>
            <a:custGeom>
              <a:avLst/>
              <a:gdLst/>
              <a:ahLst/>
              <a:cxnLst/>
              <a:rect l="l" t="t" r="r" b="b"/>
              <a:pathLst>
                <a:path w="5833" h="4283" extrusionOk="0">
                  <a:moveTo>
                    <a:pt x="3037" y="1"/>
                  </a:moveTo>
                  <a:cubicBezTo>
                    <a:pt x="2961" y="1"/>
                    <a:pt x="2883" y="4"/>
                    <a:pt x="2802" y="10"/>
                  </a:cubicBezTo>
                  <a:cubicBezTo>
                    <a:pt x="2602" y="10"/>
                    <a:pt x="2402" y="44"/>
                    <a:pt x="2168" y="110"/>
                  </a:cubicBezTo>
                  <a:cubicBezTo>
                    <a:pt x="0" y="811"/>
                    <a:pt x="133" y="3546"/>
                    <a:pt x="2335" y="4180"/>
                  </a:cubicBezTo>
                  <a:cubicBezTo>
                    <a:pt x="2585" y="4250"/>
                    <a:pt x="2818" y="4282"/>
                    <a:pt x="3035" y="4282"/>
                  </a:cubicBezTo>
                  <a:cubicBezTo>
                    <a:pt x="5534" y="4282"/>
                    <a:pt x="5832" y="1"/>
                    <a:pt x="303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46"/>
            <p:cNvSpPr/>
            <p:nvPr/>
          </p:nvSpPr>
          <p:spPr>
            <a:xfrm>
              <a:off x="5163025" y="4485075"/>
              <a:ext cx="145875" cy="107075"/>
            </a:xfrm>
            <a:custGeom>
              <a:avLst/>
              <a:gdLst/>
              <a:ahLst/>
              <a:cxnLst/>
              <a:rect l="l" t="t" r="r" b="b"/>
              <a:pathLst>
                <a:path w="5835" h="4283" extrusionOk="0">
                  <a:moveTo>
                    <a:pt x="3038" y="1"/>
                  </a:moveTo>
                  <a:cubicBezTo>
                    <a:pt x="2962" y="1"/>
                    <a:pt x="2883" y="4"/>
                    <a:pt x="2802" y="10"/>
                  </a:cubicBezTo>
                  <a:cubicBezTo>
                    <a:pt x="2602" y="10"/>
                    <a:pt x="2402" y="44"/>
                    <a:pt x="2202" y="110"/>
                  </a:cubicBezTo>
                  <a:cubicBezTo>
                    <a:pt x="0" y="811"/>
                    <a:pt x="134" y="3546"/>
                    <a:pt x="2369" y="4180"/>
                  </a:cubicBezTo>
                  <a:cubicBezTo>
                    <a:pt x="2619" y="4250"/>
                    <a:pt x="2852" y="4282"/>
                    <a:pt x="3069" y="4282"/>
                  </a:cubicBezTo>
                  <a:cubicBezTo>
                    <a:pt x="5563" y="4282"/>
                    <a:pt x="5834" y="1"/>
                    <a:pt x="303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46"/>
            <p:cNvSpPr/>
            <p:nvPr/>
          </p:nvSpPr>
          <p:spPr>
            <a:xfrm>
              <a:off x="5223075" y="4657700"/>
              <a:ext cx="145850" cy="107075"/>
            </a:xfrm>
            <a:custGeom>
              <a:avLst/>
              <a:gdLst/>
              <a:ahLst/>
              <a:cxnLst/>
              <a:rect l="l" t="t" r="r" b="b"/>
              <a:pathLst>
                <a:path w="5834" h="4283" extrusionOk="0">
                  <a:moveTo>
                    <a:pt x="3037" y="1"/>
                  </a:moveTo>
                  <a:cubicBezTo>
                    <a:pt x="2961" y="1"/>
                    <a:pt x="2883" y="4"/>
                    <a:pt x="2802" y="10"/>
                  </a:cubicBezTo>
                  <a:cubicBezTo>
                    <a:pt x="2602" y="10"/>
                    <a:pt x="2402" y="44"/>
                    <a:pt x="2202" y="110"/>
                  </a:cubicBezTo>
                  <a:cubicBezTo>
                    <a:pt x="0" y="811"/>
                    <a:pt x="134" y="3546"/>
                    <a:pt x="2369" y="4180"/>
                  </a:cubicBezTo>
                  <a:cubicBezTo>
                    <a:pt x="2618" y="4250"/>
                    <a:pt x="2852" y="4282"/>
                    <a:pt x="3068" y="4282"/>
                  </a:cubicBezTo>
                  <a:cubicBezTo>
                    <a:pt x="5563" y="4282"/>
                    <a:pt x="5834" y="1"/>
                    <a:pt x="303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46"/>
            <p:cNvSpPr/>
            <p:nvPr/>
          </p:nvSpPr>
          <p:spPr>
            <a:xfrm>
              <a:off x="5115500" y="3948500"/>
              <a:ext cx="568750" cy="280825"/>
            </a:xfrm>
            <a:custGeom>
              <a:avLst/>
              <a:gdLst/>
              <a:ahLst/>
              <a:cxnLst/>
              <a:rect l="l" t="t" r="r" b="b"/>
              <a:pathLst>
                <a:path w="22750" h="11233" extrusionOk="0">
                  <a:moveTo>
                    <a:pt x="18904" y="0"/>
                  </a:moveTo>
                  <a:cubicBezTo>
                    <a:pt x="18707" y="0"/>
                    <a:pt x="18498" y="8"/>
                    <a:pt x="18280" y="25"/>
                  </a:cubicBezTo>
                  <a:cubicBezTo>
                    <a:pt x="14477" y="225"/>
                    <a:pt x="7439" y="2460"/>
                    <a:pt x="3403" y="4494"/>
                  </a:cubicBezTo>
                  <a:cubicBezTo>
                    <a:pt x="1801" y="5295"/>
                    <a:pt x="701" y="6062"/>
                    <a:pt x="400" y="6663"/>
                  </a:cubicBezTo>
                  <a:cubicBezTo>
                    <a:pt x="0" y="7597"/>
                    <a:pt x="200" y="9498"/>
                    <a:pt x="801" y="11233"/>
                  </a:cubicBezTo>
                  <a:cubicBezTo>
                    <a:pt x="6305" y="7530"/>
                    <a:pt x="16679" y="5128"/>
                    <a:pt x="22750" y="4761"/>
                  </a:cubicBezTo>
                  <a:cubicBezTo>
                    <a:pt x="22483" y="3060"/>
                    <a:pt x="21249" y="692"/>
                    <a:pt x="20348" y="258"/>
                  </a:cubicBezTo>
                  <a:cubicBezTo>
                    <a:pt x="20020" y="81"/>
                    <a:pt x="19519" y="0"/>
                    <a:pt x="1890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46"/>
            <p:cNvSpPr/>
            <p:nvPr/>
          </p:nvSpPr>
          <p:spPr>
            <a:xfrm>
              <a:off x="4949550" y="3310750"/>
              <a:ext cx="140125" cy="155025"/>
            </a:xfrm>
            <a:custGeom>
              <a:avLst/>
              <a:gdLst/>
              <a:ahLst/>
              <a:cxnLst/>
              <a:rect l="l" t="t" r="r" b="b"/>
              <a:pathLst>
                <a:path w="5605" h="6201" extrusionOk="0">
                  <a:moveTo>
                    <a:pt x="2252" y="1"/>
                  </a:moveTo>
                  <a:cubicBezTo>
                    <a:pt x="2090" y="1"/>
                    <a:pt x="1918" y="16"/>
                    <a:pt x="1735" y="50"/>
                  </a:cubicBezTo>
                  <a:cubicBezTo>
                    <a:pt x="434" y="250"/>
                    <a:pt x="0" y="1517"/>
                    <a:pt x="33" y="2652"/>
                  </a:cubicBezTo>
                  <a:cubicBezTo>
                    <a:pt x="67" y="3619"/>
                    <a:pt x="334" y="5487"/>
                    <a:pt x="934" y="5887"/>
                  </a:cubicBezTo>
                  <a:cubicBezTo>
                    <a:pt x="1262" y="6109"/>
                    <a:pt x="1712" y="6200"/>
                    <a:pt x="2198" y="6200"/>
                  </a:cubicBezTo>
                  <a:cubicBezTo>
                    <a:pt x="3098" y="6200"/>
                    <a:pt x="4119" y="5888"/>
                    <a:pt x="4703" y="5520"/>
                  </a:cubicBezTo>
                  <a:cubicBezTo>
                    <a:pt x="5070" y="5287"/>
                    <a:pt x="5304" y="5087"/>
                    <a:pt x="5404" y="4786"/>
                  </a:cubicBezTo>
                  <a:cubicBezTo>
                    <a:pt x="5604" y="4153"/>
                    <a:pt x="5137" y="3018"/>
                    <a:pt x="4837" y="2351"/>
                  </a:cubicBezTo>
                  <a:cubicBezTo>
                    <a:pt x="4326" y="1271"/>
                    <a:pt x="3708" y="1"/>
                    <a:pt x="2252" y="1"/>
                  </a:cubicBezTo>
                  <a:close/>
                </a:path>
              </a:pathLst>
            </a:custGeom>
            <a:solidFill>
              <a:srgbClr val="FFE7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46"/>
            <p:cNvSpPr/>
            <p:nvPr/>
          </p:nvSpPr>
          <p:spPr>
            <a:xfrm>
              <a:off x="4971225" y="3417625"/>
              <a:ext cx="114275" cy="48000"/>
            </a:xfrm>
            <a:custGeom>
              <a:avLst/>
              <a:gdLst/>
              <a:ahLst/>
              <a:cxnLst/>
              <a:rect l="l" t="t" r="r" b="b"/>
              <a:pathLst>
                <a:path w="4571" h="1920" extrusionOk="0">
                  <a:moveTo>
                    <a:pt x="3008" y="0"/>
                  </a:moveTo>
                  <a:cubicBezTo>
                    <a:pt x="2788" y="0"/>
                    <a:pt x="2573" y="15"/>
                    <a:pt x="2369" y="44"/>
                  </a:cubicBezTo>
                  <a:cubicBezTo>
                    <a:pt x="1501" y="178"/>
                    <a:pt x="0" y="645"/>
                    <a:pt x="100" y="1646"/>
                  </a:cubicBezTo>
                  <a:cubicBezTo>
                    <a:pt x="419" y="1839"/>
                    <a:pt x="851" y="1920"/>
                    <a:pt x="1317" y="1920"/>
                  </a:cubicBezTo>
                  <a:cubicBezTo>
                    <a:pt x="2216" y="1920"/>
                    <a:pt x="3243" y="1619"/>
                    <a:pt x="3836" y="1245"/>
                  </a:cubicBezTo>
                  <a:cubicBezTo>
                    <a:pt x="4203" y="1012"/>
                    <a:pt x="4437" y="812"/>
                    <a:pt x="4537" y="511"/>
                  </a:cubicBezTo>
                  <a:cubicBezTo>
                    <a:pt x="4537" y="445"/>
                    <a:pt x="4570" y="345"/>
                    <a:pt x="4570" y="278"/>
                  </a:cubicBezTo>
                  <a:cubicBezTo>
                    <a:pt x="4098" y="89"/>
                    <a:pt x="3541" y="0"/>
                    <a:pt x="3008" y="0"/>
                  </a:cubicBezTo>
                  <a:close/>
                </a:path>
              </a:pathLst>
            </a:custGeom>
            <a:solidFill>
              <a:srgbClr val="FFE7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46"/>
            <p:cNvSpPr/>
            <p:nvPr/>
          </p:nvSpPr>
          <p:spPr>
            <a:xfrm>
              <a:off x="2451100" y="2598125"/>
              <a:ext cx="58400" cy="423675"/>
            </a:xfrm>
            <a:custGeom>
              <a:avLst/>
              <a:gdLst/>
              <a:ahLst/>
              <a:cxnLst/>
              <a:rect l="l" t="t" r="r" b="b"/>
              <a:pathLst>
                <a:path w="2336" h="16947" extrusionOk="0">
                  <a:moveTo>
                    <a:pt x="1234" y="1"/>
                  </a:moveTo>
                  <a:cubicBezTo>
                    <a:pt x="600" y="1"/>
                    <a:pt x="100" y="535"/>
                    <a:pt x="100" y="1168"/>
                  </a:cubicBezTo>
                  <a:lnTo>
                    <a:pt x="0" y="15779"/>
                  </a:lnTo>
                  <a:cubicBezTo>
                    <a:pt x="0" y="16413"/>
                    <a:pt x="500" y="16946"/>
                    <a:pt x="1134" y="16946"/>
                  </a:cubicBezTo>
                  <a:cubicBezTo>
                    <a:pt x="1735" y="16946"/>
                    <a:pt x="2235" y="16446"/>
                    <a:pt x="2235" y="15779"/>
                  </a:cubicBezTo>
                  <a:lnTo>
                    <a:pt x="2335" y="1168"/>
                  </a:lnTo>
                  <a:cubicBezTo>
                    <a:pt x="2335" y="535"/>
                    <a:pt x="1835" y="1"/>
                    <a:pt x="123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46"/>
            <p:cNvSpPr/>
            <p:nvPr/>
          </p:nvSpPr>
          <p:spPr>
            <a:xfrm>
              <a:off x="1629925" y="4098950"/>
              <a:ext cx="1062200" cy="1081425"/>
            </a:xfrm>
            <a:custGeom>
              <a:avLst/>
              <a:gdLst/>
              <a:ahLst/>
              <a:cxnLst/>
              <a:rect l="l" t="t" r="r" b="b"/>
              <a:pathLst>
                <a:path w="42488" h="43257" extrusionOk="0">
                  <a:moveTo>
                    <a:pt x="18118" y="0"/>
                  </a:moveTo>
                  <a:cubicBezTo>
                    <a:pt x="17112" y="0"/>
                    <a:pt x="16331" y="89"/>
                    <a:pt x="15835" y="278"/>
                  </a:cubicBezTo>
                  <a:cubicBezTo>
                    <a:pt x="13066" y="1278"/>
                    <a:pt x="10631" y="8417"/>
                    <a:pt x="9597" y="11352"/>
                  </a:cubicBezTo>
                  <a:cubicBezTo>
                    <a:pt x="6662" y="19825"/>
                    <a:pt x="1792" y="35103"/>
                    <a:pt x="90" y="39739"/>
                  </a:cubicBezTo>
                  <a:cubicBezTo>
                    <a:pt x="1" y="42124"/>
                    <a:pt x="1856" y="43257"/>
                    <a:pt x="4346" y="43257"/>
                  </a:cubicBezTo>
                  <a:cubicBezTo>
                    <a:pt x="4642" y="43257"/>
                    <a:pt x="4948" y="43240"/>
                    <a:pt x="5261" y="43208"/>
                  </a:cubicBezTo>
                  <a:cubicBezTo>
                    <a:pt x="8330" y="43008"/>
                    <a:pt x="11498" y="42375"/>
                    <a:pt x="14367" y="41774"/>
                  </a:cubicBezTo>
                  <a:cubicBezTo>
                    <a:pt x="18303" y="41046"/>
                    <a:pt x="22207" y="39105"/>
                    <a:pt x="26207" y="39105"/>
                  </a:cubicBezTo>
                  <a:cubicBezTo>
                    <a:pt x="26241" y="39105"/>
                    <a:pt x="26275" y="39105"/>
                    <a:pt x="26309" y="39106"/>
                  </a:cubicBezTo>
                  <a:cubicBezTo>
                    <a:pt x="28070" y="39246"/>
                    <a:pt x="30938" y="40858"/>
                    <a:pt x="32843" y="40858"/>
                  </a:cubicBezTo>
                  <a:cubicBezTo>
                    <a:pt x="33644" y="40858"/>
                    <a:pt x="34275" y="40573"/>
                    <a:pt x="34582" y="39773"/>
                  </a:cubicBezTo>
                  <a:cubicBezTo>
                    <a:pt x="34748" y="39239"/>
                    <a:pt x="35082" y="38238"/>
                    <a:pt x="35449" y="37004"/>
                  </a:cubicBezTo>
                  <a:cubicBezTo>
                    <a:pt x="35449" y="37004"/>
                    <a:pt x="35449" y="37004"/>
                    <a:pt x="35449" y="36971"/>
                  </a:cubicBezTo>
                  <a:cubicBezTo>
                    <a:pt x="35883" y="35169"/>
                    <a:pt x="36383" y="33268"/>
                    <a:pt x="36917" y="31367"/>
                  </a:cubicBezTo>
                  <a:cubicBezTo>
                    <a:pt x="36917" y="31367"/>
                    <a:pt x="36917" y="31333"/>
                    <a:pt x="36917" y="31333"/>
                  </a:cubicBezTo>
                  <a:cubicBezTo>
                    <a:pt x="37951" y="27697"/>
                    <a:pt x="39051" y="23928"/>
                    <a:pt x="39785" y="20426"/>
                  </a:cubicBezTo>
                  <a:cubicBezTo>
                    <a:pt x="40386" y="17457"/>
                    <a:pt x="42487" y="10051"/>
                    <a:pt x="41620" y="8517"/>
                  </a:cubicBezTo>
                  <a:cubicBezTo>
                    <a:pt x="41086" y="7550"/>
                    <a:pt x="40119" y="6616"/>
                    <a:pt x="38885" y="5782"/>
                  </a:cubicBezTo>
                  <a:cubicBezTo>
                    <a:pt x="33981" y="2513"/>
                    <a:pt x="24808" y="378"/>
                    <a:pt x="19471" y="44"/>
                  </a:cubicBezTo>
                  <a:cubicBezTo>
                    <a:pt x="18985" y="15"/>
                    <a:pt x="18532" y="0"/>
                    <a:pt x="18118" y="0"/>
                  </a:cubicBezTo>
                  <a:close/>
                </a:path>
              </a:pathLst>
            </a:custGeom>
            <a:solidFill>
              <a:srgbClr val="66B888"/>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46"/>
            <p:cNvSpPr/>
            <p:nvPr/>
          </p:nvSpPr>
          <p:spPr>
            <a:xfrm>
              <a:off x="2477075" y="4335800"/>
              <a:ext cx="145825" cy="107075"/>
            </a:xfrm>
            <a:custGeom>
              <a:avLst/>
              <a:gdLst/>
              <a:ahLst/>
              <a:cxnLst/>
              <a:rect l="l" t="t" r="r" b="b"/>
              <a:pathLst>
                <a:path w="5833" h="4283" extrusionOk="0">
                  <a:moveTo>
                    <a:pt x="2795" y="1"/>
                  </a:moveTo>
                  <a:cubicBezTo>
                    <a:pt x="0" y="1"/>
                    <a:pt x="298" y="4283"/>
                    <a:pt x="2797" y="4283"/>
                  </a:cubicBezTo>
                  <a:cubicBezTo>
                    <a:pt x="3014" y="4283"/>
                    <a:pt x="3248" y="4250"/>
                    <a:pt x="3498" y="4180"/>
                  </a:cubicBezTo>
                  <a:cubicBezTo>
                    <a:pt x="5699" y="3546"/>
                    <a:pt x="5833" y="811"/>
                    <a:pt x="3631" y="144"/>
                  </a:cubicBezTo>
                  <a:cubicBezTo>
                    <a:pt x="3431" y="77"/>
                    <a:pt x="3231" y="44"/>
                    <a:pt x="3031" y="10"/>
                  </a:cubicBezTo>
                  <a:cubicBezTo>
                    <a:pt x="2950" y="4"/>
                    <a:pt x="2871" y="1"/>
                    <a:pt x="279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46"/>
            <p:cNvSpPr/>
            <p:nvPr/>
          </p:nvSpPr>
          <p:spPr>
            <a:xfrm>
              <a:off x="2512350" y="4365100"/>
              <a:ext cx="28475" cy="28650"/>
            </a:xfrm>
            <a:custGeom>
              <a:avLst/>
              <a:gdLst/>
              <a:ahLst/>
              <a:cxnLst/>
              <a:rect l="l" t="t" r="r" b="b"/>
              <a:pathLst>
                <a:path w="1139" h="1146" extrusionOk="0">
                  <a:moveTo>
                    <a:pt x="625" y="1"/>
                  </a:moveTo>
                  <a:cubicBezTo>
                    <a:pt x="324" y="1"/>
                    <a:pt x="0" y="210"/>
                    <a:pt x="18" y="540"/>
                  </a:cubicBezTo>
                  <a:cubicBezTo>
                    <a:pt x="18" y="540"/>
                    <a:pt x="18" y="573"/>
                    <a:pt x="18" y="606"/>
                  </a:cubicBezTo>
                  <a:cubicBezTo>
                    <a:pt x="102" y="994"/>
                    <a:pt x="311" y="1146"/>
                    <a:pt x="525" y="1146"/>
                  </a:cubicBezTo>
                  <a:cubicBezTo>
                    <a:pt x="827" y="1146"/>
                    <a:pt x="1139" y="844"/>
                    <a:pt x="1119" y="473"/>
                  </a:cubicBezTo>
                  <a:cubicBezTo>
                    <a:pt x="1104" y="142"/>
                    <a:pt x="872" y="1"/>
                    <a:pt x="62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46"/>
            <p:cNvSpPr/>
            <p:nvPr/>
          </p:nvSpPr>
          <p:spPr>
            <a:xfrm>
              <a:off x="2438050" y="4501750"/>
              <a:ext cx="145650" cy="107250"/>
            </a:xfrm>
            <a:custGeom>
              <a:avLst/>
              <a:gdLst/>
              <a:ahLst/>
              <a:cxnLst/>
              <a:rect l="l" t="t" r="r" b="b"/>
              <a:pathLst>
                <a:path w="5826" h="4290" extrusionOk="0">
                  <a:moveTo>
                    <a:pt x="2790" y="1"/>
                  </a:moveTo>
                  <a:cubicBezTo>
                    <a:pt x="0" y="1"/>
                    <a:pt x="290" y="4289"/>
                    <a:pt x="2772" y="4289"/>
                  </a:cubicBezTo>
                  <a:cubicBezTo>
                    <a:pt x="2994" y="4289"/>
                    <a:pt x="3234" y="4255"/>
                    <a:pt x="3491" y="4180"/>
                  </a:cubicBezTo>
                  <a:cubicBezTo>
                    <a:pt x="5692" y="3546"/>
                    <a:pt x="5826" y="811"/>
                    <a:pt x="3624" y="144"/>
                  </a:cubicBezTo>
                  <a:cubicBezTo>
                    <a:pt x="3424" y="77"/>
                    <a:pt x="3224" y="44"/>
                    <a:pt x="3024" y="10"/>
                  </a:cubicBezTo>
                  <a:cubicBezTo>
                    <a:pt x="2944" y="4"/>
                    <a:pt x="2866" y="1"/>
                    <a:pt x="279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46"/>
            <p:cNvSpPr/>
            <p:nvPr/>
          </p:nvSpPr>
          <p:spPr>
            <a:xfrm>
              <a:off x="2377800" y="4674375"/>
              <a:ext cx="145875" cy="107075"/>
            </a:xfrm>
            <a:custGeom>
              <a:avLst/>
              <a:gdLst/>
              <a:ahLst/>
              <a:cxnLst/>
              <a:rect l="l" t="t" r="r" b="b"/>
              <a:pathLst>
                <a:path w="5835" h="4283" extrusionOk="0">
                  <a:moveTo>
                    <a:pt x="2797" y="1"/>
                  </a:moveTo>
                  <a:cubicBezTo>
                    <a:pt x="0" y="1"/>
                    <a:pt x="271" y="4283"/>
                    <a:pt x="2766" y="4283"/>
                  </a:cubicBezTo>
                  <a:cubicBezTo>
                    <a:pt x="2983" y="4283"/>
                    <a:pt x="3216" y="4250"/>
                    <a:pt x="3466" y="4180"/>
                  </a:cubicBezTo>
                  <a:cubicBezTo>
                    <a:pt x="5701" y="3546"/>
                    <a:pt x="5834" y="811"/>
                    <a:pt x="3633" y="144"/>
                  </a:cubicBezTo>
                  <a:cubicBezTo>
                    <a:pt x="3432" y="77"/>
                    <a:pt x="3232" y="10"/>
                    <a:pt x="3032" y="10"/>
                  </a:cubicBezTo>
                  <a:cubicBezTo>
                    <a:pt x="2951" y="4"/>
                    <a:pt x="2873" y="1"/>
                    <a:pt x="27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46"/>
            <p:cNvSpPr/>
            <p:nvPr/>
          </p:nvSpPr>
          <p:spPr>
            <a:xfrm>
              <a:off x="2063300" y="3965150"/>
              <a:ext cx="568775" cy="280850"/>
            </a:xfrm>
            <a:custGeom>
              <a:avLst/>
              <a:gdLst/>
              <a:ahLst/>
              <a:cxnLst/>
              <a:rect l="l" t="t" r="r" b="b"/>
              <a:pathLst>
                <a:path w="22751" h="11234" extrusionOk="0">
                  <a:moveTo>
                    <a:pt x="3843" y="1"/>
                  </a:moveTo>
                  <a:cubicBezTo>
                    <a:pt x="3222" y="1"/>
                    <a:pt x="2728" y="76"/>
                    <a:pt x="2403" y="226"/>
                  </a:cubicBezTo>
                  <a:cubicBezTo>
                    <a:pt x="2303" y="293"/>
                    <a:pt x="2203" y="359"/>
                    <a:pt x="2069" y="493"/>
                  </a:cubicBezTo>
                  <a:cubicBezTo>
                    <a:pt x="1235" y="1260"/>
                    <a:pt x="234" y="3261"/>
                    <a:pt x="1" y="4729"/>
                  </a:cubicBezTo>
                  <a:cubicBezTo>
                    <a:pt x="6072" y="5096"/>
                    <a:pt x="16446" y="7531"/>
                    <a:pt x="21950" y="11234"/>
                  </a:cubicBezTo>
                  <a:cubicBezTo>
                    <a:pt x="22550" y="9499"/>
                    <a:pt x="22751" y="7598"/>
                    <a:pt x="22350" y="6697"/>
                  </a:cubicBezTo>
                  <a:cubicBezTo>
                    <a:pt x="22250" y="6530"/>
                    <a:pt x="22117" y="6330"/>
                    <a:pt x="21917" y="6130"/>
                  </a:cubicBezTo>
                  <a:cubicBezTo>
                    <a:pt x="21416" y="5630"/>
                    <a:pt x="20516" y="5063"/>
                    <a:pt x="19348" y="4496"/>
                  </a:cubicBezTo>
                  <a:cubicBezTo>
                    <a:pt x="15312" y="2461"/>
                    <a:pt x="8274" y="226"/>
                    <a:pt x="4504" y="26"/>
                  </a:cubicBezTo>
                  <a:cubicBezTo>
                    <a:pt x="4271" y="9"/>
                    <a:pt x="4050" y="1"/>
                    <a:pt x="384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46"/>
            <p:cNvSpPr/>
            <p:nvPr/>
          </p:nvSpPr>
          <p:spPr>
            <a:xfrm>
              <a:off x="2037450" y="2782175"/>
              <a:ext cx="1247500" cy="1336250"/>
            </a:xfrm>
            <a:custGeom>
              <a:avLst/>
              <a:gdLst/>
              <a:ahLst/>
              <a:cxnLst/>
              <a:rect l="l" t="t" r="r" b="b"/>
              <a:pathLst>
                <a:path w="49900" h="53450" extrusionOk="0">
                  <a:moveTo>
                    <a:pt x="41279" y="1"/>
                  </a:moveTo>
                  <a:cubicBezTo>
                    <a:pt x="41176" y="1"/>
                    <a:pt x="41071" y="4"/>
                    <a:pt x="40963" y="11"/>
                  </a:cubicBezTo>
                  <a:cubicBezTo>
                    <a:pt x="36861" y="244"/>
                    <a:pt x="32524" y="14388"/>
                    <a:pt x="30423" y="21059"/>
                  </a:cubicBezTo>
                  <a:cubicBezTo>
                    <a:pt x="29956" y="19992"/>
                    <a:pt x="29655" y="18824"/>
                    <a:pt x="28821" y="18024"/>
                  </a:cubicBezTo>
                  <a:cubicBezTo>
                    <a:pt x="27743" y="16945"/>
                    <a:pt x="26910" y="16640"/>
                    <a:pt x="25995" y="16640"/>
                  </a:cubicBezTo>
                  <a:cubicBezTo>
                    <a:pt x="25694" y="16640"/>
                    <a:pt x="25383" y="16673"/>
                    <a:pt x="25052" y="16723"/>
                  </a:cubicBezTo>
                  <a:lnTo>
                    <a:pt x="25019" y="16723"/>
                  </a:lnTo>
                  <a:cubicBezTo>
                    <a:pt x="24452" y="16823"/>
                    <a:pt x="23851" y="16956"/>
                    <a:pt x="23284" y="16990"/>
                  </a:cubicBezTo>
                  <a:cubicBezTo>
                    <a:pt x="22617" y="16990"/>
                    <a:pt x="22017" y="16890"/>
                    <a:pt x="21550" y="16456"/>
                  </a:cubicBezTo>
                  <a:cubicBezTo>
                    <a:pt x="20404" y="15374"/>
                    <a:pt x="19288" y="14079"/>
                    <a:pt x="17971" y="14079"/>
                  </a:cubicBezTo>
                  <a:cubicBezTo>
                    <a:pt x="17908" y="14079"/>
                    <a:pt x="17844" y="14082"/>
                    <a:pt x="17780" y="14088"/>
                  </a:cubicBezTo>
                  <a:cubicBezTo>
                    <a:pt x="17280" y="14121"/>
                    <a:pt x="16846" y="14288"/>
                    <a:pt x="16413" y="14521"/>
                  </a:cubicBezTo>
                  <a:cubicBezTo>
                    <a:pt x="15579" y="15222"/>
                    <a:pt x="14878" y="15655"/>
                    <a:pt x="14244" y="15922"/>
                  </a:cubicBezTo>
                  <a:cubicBezTo>
                    <a:pt x="13724" y="16138"/>
                    <a:pt x="13266" y="16225"/>
                    <a:pt x="12851" y="16225"/>
                  </a:cubicBezTo>
                  <a:cubicBezTo>
                    <a:pt x="11081" y="16225"/>
                    <a:pt x="10115" y="14629"/>
                    <a:pt x="8615" y="14629"/>
                  </a:cubicBezTo>
                  <a:cubicBezTo>
                    <a:pt x="8079" y="14629"/>
                    <a:pt x="7474" y="14834"/>
                    <a:pt x="6739" y="15389"/>
                  </a:cubicBezTo>
                  <a:cubicBezTo>
                    <a:pt x="2036" y="18858"/>
                    <a:pt x="1" y="29065"/>
                    <a:pt x="301" y="37504"/>
                  </a:cubicBezTo>
                  <a:cubicBezTo>
                    <a:pt x="435" y="41307"/>
                    <a:pt x="1669" y="45210"/>
                    <a:pt x="3103" y="47812"/>
                  </a:cubicBezTo>
                  <a:cubicBezTo>
                    <a:pt x="3237" y="47678"/>
                    <a:pt x="3337" y="47612"/>
                    <a:pt x="3437" y="47545"/>
                  </a:cubicBezTo>
                  <a:cubicBezTo>
                    <a:pt x="3762" y="47395"/>
                    <a:pt x="4256" y="47320"/>
                    <a:pt x="4877" y="47320"/>
                  </a:cubicBezTo>
                  <a:cubicBezTo>
                    <a:pt x="5084" y="47320"/>
                    <a:pt x="5305" y="47328"/>
                    <a:pt x="5538" y="47345"/>
                  </a:cubicBezTo>
                  <a:cubicBezTo>
                    <a:pt x="9308" y="47545"/>
                    <a:pt x="16346" y="49780"/>
                    <a:pt x="20382" y="51815"/>
                  </a:cubicBezTo>
                  <a:cubicBezTo>
                    <a:pt x="21550" y="52382"/>
                    <a:pt x="22450" y="52949"/>
                    <a:pt x="22951" y="53449"/>
                  </a:cubicBezTo>
                  <a:cubicBezTo>
                    <a:pt x="23718" y="52949"/>
                    <a:pt x="24452" y="52315"/>
                    <a:pt x="25186" y="51648"/>
                  </a:cubicBezTo>
                  <a:cubicBezTo>
                    <a:pt x="29856" y="49746"/>
                    <a:pt x="34759" y="46477"/>
                    <a:pt x="37328" y="42908"/>
                  </a:cubicBezTo>
                  <a:cubicBezTo>
                    <a:pt x="40230" y="39072"/>
                    <a:pt x="39996" y="33535"/>
                    <a:pt x="37127" y="31200"/>
                  </a:cubicBezTo>
                  <a:cubicBezTo>
                    <a:pt x="37661" y="29799"/>
                    <a:pt x="38195" y="28331"/>
                    <a:pt x="38729" y="26797"/>
                  </a:cubicBezTo>
                  <a:cubicBezTo>
                    <a:pt x="39948" y="23335"/>
                    <a:pt x="49899" y="1"/>
                    <a:pt x="4127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46"/>
            <p:cNvSpPr/>
            <p:nvPr/>
          </p:nvSpPr>
          <p:spPr>
            <a:xfrm>
              <a:off x="2978975" y="2838825"/>
              <a:ext cx="143450" cy="158825"/>
            </a:xfrm>
            <a:custGeom>
              <a:avLst/>
              <a:gdLst/>
              <a:ahLst/>
              <a:cxnLst/>
              <a:rect l="l" t="t" r="r" b="b"/>
              <a:pathLst>
                <a:path w="5738" h="6353" extrusionOk="0">
                  <a:moveTo>
                    <a:pt x="3303" y="0"/>
                  </a:moveTo>
                  <a:cubicBezTo>
                    <a:pt x="2384" y="0"/>
                    <a:pt x="1660" y="709"/>
                    <a:pt x="1234" y="1481"/>
                  </a:cubicBezTo>
                  <a:cubicBezTo>
                    <a:pt x="734" y="2315"/>
                    <a:pt x="0" y="4083"/>
                    <a:pt x="334" y="4750"/>
                  </a:cubicBezTo>
                  <a:cubicBezTo>
                    <a:pt x="789" y="5725"/>
                    <a:pt x="2576" y="6352"/>
                    <a:pt x="3654" y="6352"/>
                  </a:cubicBezTo>
                  <a:cubicBezTo>
                    <a:pt x="3682" y="6352"/>
                    <a:pt x="3709" y="6352"/>
                    <a:pt x="3736" y="6351"/>
                  </a:cubicBezTo>
                  <a:cubicBezTo>
                    <a:pt x="4170" y="6351"/>
                    <a:pt x="4470" y="6284"/>
                    <a:pt x="4703" y="6084"/>
                  </a:cubicBezTo>
                  <a:cubicBezTo>
                    <a:pt x="5204" y="5651"/>
                    <a:pt x="5404" y="4416"/>
                    <a:pt x="5471" y="3716"/>
                  </a:cubicBezTo>
                  <a:cubicBezTo>
                    <a:pt x="5604" y="2382"/>
                    <a:pt x="5738" y="814"/>
                    <a:pt x="4036" y="147"/>
                  </a:cubicBezTo>
                  <a:cubicBezTo>
                    <a:pt x="3781" y="46"/>
                    <a:pt x="3536" y="0"/>
                    <a:pt x="3303" y="0"/>
                  </a:cubicBezTo>
                  <a:close/>
                </a:path>
              </a:pathLst>
            </a:custGeom>
            <a:solidFill>
              <a:srgbClr val="FFE7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46"/>
            <p:cNvSpPr/>
            <p:nvPr/>
          </p:nvSpPr>
          <p:spPr>
            <a:xfrm>
              <a:off x="2987300" y="2943550"/>
              <a:ext cx="113450" cy="54100"/>
            </a:xfrm>
            <a:custGeom>
              <a:avLst/>
              <a:gdLst/>
              <a:ahLst/>
              <a:cxnLst/>
              <a:rect l="l" t="t" r="r" b="b"/>
              <a:pathLst>
                <a:path w="4538" h="2164" extrusionOk="0">
                  <a:moveTo>
                    <a:pt x="1165" y="1"/>
                  </a:moveTo>
                  <a:cubicBezTo>
                    <a:pt x="660" y="1"/>
                    <a:pt x="206" y="151"/>
                    <a:pt x="1" y="594"/>
                  </a:cubicBezTo>
                  <a:cubicBezTo>
                    <a:pt x="488" y="1537"/>
                    <a:pt x="2276" y="2163"/>
                    <a:pt x="3324" y="2163"/>
                  </a:cubicBezTo>
                  <a:cubicBezTo>
                    <a:pt x="3351" y="2163"/>
                    <a:pt x="3377" y="2163"/>
                    <a:pt x="3403" y="2162"/>
                  </a:cubicBezTo>
                  <a:cubicBezTo>
                    <a:pt x="3837" y="2162"/>
                    <a:pt x="4137" y="2095"/>
                    <a:pt x="4370" y="1895"/>
                  </a:cubicBezTo>
                  <a:cubicBezTo>
                    <a:pt x="4437" y="1828"/>
                    <a:pt x="4471" y="1762"/>
                    <a:pt x="4537" y="1695"/>
                  </a:cubicBezTo>
                  <a:cubicBezTo>
                    <a:pt x="4104" y="1128"/>
                    <a:pt x="3436" y="661"/>
                    <a:pt x="2769" y="361"/>
                  </a:cubicBezTo>
                  <a:cubicBezTo>
                    <a:pt x="2349" y="185"/>
                    <a:pt x="1725" y="1"/>
                    <a:pt x="1165" y="1"/>
                  </a:cubicBezTo>
                  <a:close/>
                </a:path>
              </a:pathLst>
            </a:custGeom>
            <a:solidFill>
              <a:srgbClr val="FFE7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29" name="Google Shape;1129;p46"/>
          <p:cNvGrpSpPr/>
          <p:nvPr/>
        </p:nvGrpSpPr>
        <p:grpSpPr>
          <a:xfrm>
            <a:off x="7816701" y="1824569"/>
            <a:ext cx="354407" cy="457202"/>
            <a:chOff x="1804675" y="238125"/>
            <a:chExt cx="3991075" cy="5219200"/>
          </a:xfrm>
        </p:grpSpPr>
        <p:sp>
          <p:nvSpPr>
            <p:cNvPr id="1130" name="Google Shape;1130;p46"/>
            <p:cNvSpPr/>
            <p:nvPr/>
          </p:nvSpPr>
          <p:spPr>
            <a:xfrm>
              <a:off x="3153525" y="830975"/>
              <a:ext cx="1293400" cy="1716650"/>
            </a:xfrm>
            <a:custGeom>
              <a:avLst/>
              <a:gdLst/>
              <a:ahLst/>
              <a:cxnLst/>
              <a:rect l="l" t="t" r="r" b="b"/>
              <a:pathLst>
                <a:path w="51736" h="68666" extrusionOk="0">
                  <a:moveTo>
                    <a:pt x="34316" y="17876"/>
                  </a:moveTo>
                  <a:cubicBezTo>
                    <a:pt x="37187" y="17876"/>
                    <a:pt x="39503" y="20192"/>
                    <a:pt x="39503" y="23030"/>
                  </a:cubicBezTo>
                  <a:cubicBezTo>
                    <a:pt x="39503" y="25901"/>
                    <a:pt x="37187" y="28217"/>
                    <a:pt x="34316" y="28217"/>
                  </a:cubicBezTo>
                  <a:lnTo>
                    <a:pt x="17876" y="28217"/>
                  </a:lnTo>
                  <a:lnTo>
                    <a:pt x="17876" y="17876"/>
                  </a:lnTo>
                  <a:close/>
                  <a:moveTo>
                    <a:pt x="34316" y="40449"/>
                  </a:moveTo>
                  <a:cubicBezTo>
                    <a:pt x="37187" y="40449"/>
                    <a:pt x="39503" y="42765"/>
                    <a:pt x="39503" y="45603"/>
                  </a:cubicBezTo>
                  <a:cubicBezTo>
                    <a:pt x="39503" y="48441"/>
                    <a:pt x="37187" y="50790"/>
                    <a:pt x="34316" y="50790"/>
                  </a:cubicBezTo>
                  <a:lnTo>
                    <a:pt x="17876" y="50790"/>
                  </a:lnTo>
                  <a:lnTo>
                    <a:pt x="17876" y="40449"/>
                  </a:lnTo>
                  <a:close/>
                  <a:moveTo>
                    <a:pt x="14712" y="1"/>
                  </a:moveTo>
                  <a:cubicBezTo>
                    <a:pt x="11515" y="1"/>
                    <a:pt x="8873" y="2480"/>
                    <a:pt x="8644" y="5644"/>
                  </a:cubicBezTo>
                  <a:lnTo>
                    <a:pt x="6133" y="5644"/>
                  </a:lnTo>
                  <a:cubicBezTo>
                    <a:pt x="2740" y="5644"/>
                    <a:pt x="0" y="8384"/>
                    <a:pt x="0" y="11744"/>
                  </a:cubicBezTo>
                  <a:cubicBezTo>
                    <a:pt x="0" y="14973"/>
                    <a:pt x="2479" y="17615"/>
                    <a:pt x="5643" y="17844"/>
                  </a:cubicBezTo>
                  <a:lnTo>
                    <a:pt x="5643" y="34317"/>
                  </a:lnTo>
                  <a:lnTo>
                    <a:pt x="5643" y="50790"/>
                  </a:lnTo>
                  <a:cubicBezTo>
                    <a:pt x="2479" y="51051"/>
                    <a:pt x="0" y="53660"/>
                    <a:pt x="0" y="56890"/>
                  </a:cubicBezTo>
                  <a:cubicBezTo>
                    <a:pt x="0" y="60282"/>
                    <a:pt x="2740" y="63022"/>
                    <a:pt x="6133" y="63022"/>
                  </a:cubicBezTo>
                  <a:lnTo>
                    <a:pt x="8644" y="63022"/>
                  </a:lnTo>
                  <a:cubicBezTo>
                    <a:pt x="8873" y="66154"/>
                    <a:pt x="11515" y="68665"/>
                    <a:pt x="14712" y="68665"/>
                  </a:cubicBezTo>
                  <a:cubicBezTo>
                    <a:pt x="17941" y="68665"/>
                    <a:pt x="20583" y="66154"/>
                    <a:pt x="20811" y="63022"/>
                  </a:cubicBezTo>
                  <a:lnTo>
                    <a:pt x="30630" y="63022"/>
                  </a:lnTo>
                  <a:cubicBezTo>
                    <a:pt x="30891" y="66154"/>
                    <a:pt x="33501" y="68665"/>
                    <a:pt x="36730" y="68665"/>
                  </a:cubicBezTo>
                  <a:cubicBezTo>
                    <a:pt x="40090" y="68665"/>
                    <a:pt x="42830" y="65925"/>
                    <a:pt x="42830" y="62533"/>
                  </a:cubicBezTo>
                  <a:lnTo>
                    <a:pt x="42830" y="60771"/>
                  </a:lnTo>
                  <a:cubicBezTo>
                    <a:pt x="48147" y="57803"/>
                    <a:pt x="51735" y="52127"/>
                    <a:pt x="51735" y="45603"/>
                  </a:cubicBezTo>
                  <a:cubicBezTo>
                    <a:pt x="51735" y="41297"/>
                    <a:pt x="50169" y="37350"/>
                    <a:pt x="47560" y="34317"/>
                  </a:cubicBezTo>
                  <a:cubicBezTo>
                    <a:pt x="50169" y="31283"/>
                    <a:pt x="51735" y="27336"/>
                    <a:pt x="51735" y="23030"/>
                  </a:cubicBezTo>
                  <a:cubicBezTo>
                    <a:pt x="51735" y="16539"/>
                    <a:pt x="48147" y="10863"/>
                    <a:pt x="42830" y="7862"/>
                  </a:cubicBezTo>
                  <a:lnTo>
                    <a:pt x="42830" y="6101"/>
                  </a:lnTo>
                  <a:cubicBezTo>
                    <a:pt x="42830" y="2741"/>
                    <a:pt x="40090" y="1"/>
                    <a:pt x="36730" y="1"/>
                  </a:cubicBezTo>
                  <a:cubicBezTo>
                    <a:pt x="33501" y="1"/>
                    <a:pt x="30891" y="2480"/>
                    <a:pt x="30630" y="5644"/>
                  </a:cubicBezTo>
                  <a:lnTo>
                    <a:pt x="20811" y="5644"/>
                  </a:lnTo>
                  <a:cubicBezTo>
                    <a:pt x="20583" y="2480"/>
                    <a:pt x="17941" y="1"/>
                    <a:pt x="1471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46"/>
            <p:cNvSpPr/>
            <p:nvPr/>
          </p:nvSpPr>
          <p:spPr>
            <a:xfrm>
              <a:off x="1804675" y="238125"/>
              <a:ext cx="3991075" cy="5219200"/>
            </a:xfrm>
            <a:custGeom>
              <a:avLst/>
              <a:gdLst/>
              <a:ahLst/>
              <a:cxnLst/>
              <a:rect l="l" t="t" r="r" b="b"/>
              <a:pathLst>
                <a:path w="159643" h="208768" extrusionOk="0">
                  <a:moveTo>
                    <a:pt x="79822" y="12232"/>
                  </a:moveTo>
                  <a:cubicBezTo>
                    <a:pt x="105069" y="12232"/>
                    <a:pt x="125620" y="32783"/>
                    <a:pt x="125620" y="58031"/>
                  </a:cubicBezTo>
                  <a:cubicBezTo>
                    <a:pt x="125620" y="83279"/>
                    <a:pt x="105069" y="103829"/>
                    <a:pt x="79822" y="103829"/>
                  </a:cubicBezTo>
                  <a:cubicBezTo>
                    <a:pt x="54574" y="103829"/>
                    <a:pt x="34023" y="83279"/>
                    <a:pt x="34023" y="58031"/>
                  </a:cubicBezTo>
                  <a:cubicBezTo>
                    <a:pt x="34023" y="32783"/>
                    <a:pt x="54574" y="12232"/>
                    <a:pt x="79822" y="12232"/>
                  </a:cubicBezTo>
                  <a:close/>
                  <a:moveTo>
                    <a:pt x="23715" y="144832"/>
                  </a:moveTo>
                  <a:cubicBezTo>
                    <a:pt x="30044" y="144832"/>
                    <a:pt x="35198" y="149986"/>
                    <a:pt x="35198" y="156314"/>
                  </a:cubicBezTo>
                  <a:cubicBezTo>
                    <a:pt x="35198" y="162643"/>
                    <a:pt x="30044" y="167764"/>
                    <a:pt x="23715" y="167764"/>
                  </a:cubicBezTo>
                  <a:lnTo>
                    <a:pt x="12233" y="167764"/>
                  </a:lnTo>
                  <a:lnTo>
                    <a:pt x="12233" y="144832"/>
                  </a:lnTo>
                  <a:close/>
                  <a:moveTo>
                    <a:pt x="142484" y="116061"/>
                  </a:moveTo>
                  <a:cubicBezTo>
                    <a:pt x="145192" y="116061"/>
                    <a:pt x="147410" y="118280"/>
                    <a:pt x="147410" y="120987"/>
                  </a:cubicBezTo>
                  <a:lnTo>
                    <a:pt x="147410" y="191609"/>
                  </a:lnTo>
                  <a:cubicBezTo>
                    <a:pt x="147410" y="194317"/>
                    <a:pt x="145192" y="196535"/>
                    <a:pt x="142484" y="196535"/>
                  </a:cubicBezTo>
                  <a:lnTo>
                    <a:pt x="17159" y="196535"/>
                  </a:lnTo>
                  <a:cubicBezTo>
                    <a:pt x="14451" y="196535"/>
                    <a:pt x="12233" y="194317"/>
                    <a:pt x="12233" y="191609"/>
                  </a:cubicBezTo>
                  <a:lnTo>
                    <a:pt x="12233" y="179996"/>
                  </a:lnTo>
                  <a:lnTo>
                    <a:pt x="23715" y="179996"/>
                  </a:lnTo>
                  <a:cubicBezTo>
                    <a:pt x="36796" y="179996"/>
                    <a:pt x="47430" y="169362"/>
                    <a:pt x="47430" y="156314"/>
                  </a:cubicBezTo>
                  <a:cubicBezTo>
                    <a:pt x="47430" y="143234"/>
                    <a:pt x="36796" y="132600"/>
                    <a:pt x="23715" y="132600"/>
                  </a:cubicBezTo>
                  <a:lnTo>
                    <a:pt x="12233" y="132600"/>
                  </a:lnTo>
                  <a:lnTo>
                    <a:pt x="12233" y="120987"/>
                  </a:lnTo>
                  <a:cubicBezTo>
                    <a:pt x="12233" y="118280"/>
                    <a:pt x="14451" y="116061"/>
                    <a:pt x="17159" y="116061"/>
                  </a:cubicBezTo>
                  <a:close/>
                  <a:moveTo>
                    <a:pt x="79822" y="0"/>
                  </a:moveTo>
                  <a:cubicBezTo>
                    <a:pt x="47821" y="0"/>
                    <a:pt x="21791" y="26031"/>
                    <a:pt x="21791" y="58031"/>
                  </a:cubicBezTo>
                  <a:cubicBezTo>
                    <a:pt x="21791" y="76624"/>
                    <a:pt x="30566" y="93195"/>
                    <a:pt x="44233" y="103829"/>
                  </a:cubicBezTo>
                  <a:lnTo>
                    <a:pt x="17159" y="103829"/>
                  </a:lnTo>
                  <a:cubicBezTo>
                    <a:pt x="7699" y="103829"/>
                    <a:pt x="1" y="111527"/>
                    <a:pt x="1" y="120987"/>
                  </a:cubicBezTo>
                  <a:lnTo>
                    <a:pt x="1" y="191609"/>
                  </a:lnTo>
                  <a:cubicBezTo>
                    <a:pt x="1" y="201069"/>
                    <a:pt x="7699" y="208767"/>
                    <a:pt x="17159" y="208767"/>
                  </a:cubicBezTo>
                  <a:lnTo>
                    <a:pt x="142484" y="208767"/>
                  </a:lnTo>
                  <a:cubicBezTo>
                    <a:pt x="151944" y="208767"/>
                    <a:pt x="159642" y="201069"/>
                    <a:pt x="159642" y="191609"/>
                  </a:cubicBezTo>
                  <a:lnTo>
                    <a:pt x="159642" y="120987"/>
                  </a:lnTo>
                  <a:cubicBezTo>
                    <a:pt x="159642" y="111527"/>
                    <a:pt x="151944" y="103829"/>
                    <a:pt x="142484" y="103829"/>
                  </a:cubicBezTo>
                  <a:lnTo>
                    <a:pt x="115410" y="103829"/>
                  </a:lnTo>
                  <a:cubicBezTo>
                    <a:pt x="129078" y="93228"/>
                    <a:pt x="137852" y="76624"/>
                    <a:pt x="137852" y="58031"/>
                  </a:cubicBezTo>
                  <a:cubicBezTo>
                    <a:pt x="137852" y="26031"/>
                    <a:pt x="111822" y="0"/>
                    <a:pt x="798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32" name="Google Shape;1132;p46"/>
          <p:cNvGrpSpPr/>
          <p:nvPr/>
        </p:nvGrpSpPr>
        <p:grpSpPr>
          <a:xfrm>
            <a:off x="5072499" y="4192318"/>
            <a:ext cx="277896" cy="457202"/>
            <a:chOff x="2214050" y="238125"/>
            <a:chExt cx="3172325" cy="5219200"/>
          </a:xfrm>
        </p:grpSpPr>
        <p:sp>
          <p:nvSpPr>
            <p:cNvPr id="1133" name="Google Shape;1133;p46"/>
            <p:cNvSpPr/>
            <p:nvPr/>
          </p:nvSpPr>
          <p:spPr>
            <a:xfrm>
              <a:off x="2214050" y="238125"/>
              <a:ext cx="3172325" cy="5219200"/>
            </a:xfrm>
            <a:custGeom>
              <a:avLst/>
              <a:gdLst/>
              <a:ahLst/>
              <a:cxnLst/>
              <a:rect l="l" t="t" r="r" b="b"/>
              <a:pathLst>
                <a:path w="126893" h="208768" extrusionOk="0">
                  <a:moveTo>
                    <a:pt x="108429" y="12232"/>
                  </a:moveTo>
                  <a:cubicBezTo>
                    <a:pt x="111887" y="12232"/>
                    <a:pt x="114660" y="15038"/>
                    <a:pt x="114660" y="18463"/>
                  </a:cubicBezTo>
                  <a:lnTo>
                    <a:pt x="114660" y="147344"/>
                  </a:lnTo>
                  <a:lnTo>
                    <a:pt x="12233" y="147344"/>
                  </a:lnTo>
                  <a:lnTo>
                    <a:pt x="12233" y="18463"/>
                  </a:lnTo>
                  <a:cubicBezTo>
                    <a:pt x="12233" y="15038"/>
                    <a:pt x="15006" y="12232"/>
                    <a:pt x="18464" y="12232"/>
                  </a:cubicBezTo>
                  <a:close/>
                  <a:moveTo>
                    <a:pt x="114660" y="159576"/>
                  </a:moveTo>
                  <a:lnTo>
                    <a:pt x="114660" y="190304"/>
                  </a:lnTo>
                  <a:cubicBezTo>
                    <a:pt x="114660" y="193729"/>
                    <a:pt x="111887" y="196535"/>
                    <a:pt x="108429" y="196535"/>
                  </a:cubicBezTo>
                  <a:lnTo>
                    <a:pt x="18464" y="196535"/>
                  </a:lnTo>
                  <a:cubicBezTo>
                    <a:pt x="15006" y="196535"/>
                    <a:pt x="12233" y="193729"/>
                    <a:pt x="12233" y="190304"/>
                  </a:cubicBezTo>
                  <a:lnTo>
                    <a:pt x="12233" y="159576"/>
                  </a:lnTo>
                  <a:close/>
                  <a:moveTo>
                    <a:pt x="18464" y="0"/>
                  </a:moveTo>
                  <a:cubicBezTo>
                    <a:pt x="8286" y="0"/>
                    <a:pt x="1" y="8285"/>
                    <a:pt x="1" y="18463"/>
                  </a:cubicBezTo>
                  <a:lnTo>
                    <a:pt x="1" y="190304"/>
                  </a:lnTo>
                  <a:cubicBezTo>
                    <a:pt x="1" y="200482"/>
                    <a:pt x="8286" y="208767"/>
                    <a:pt x="18464" y="208767"/>
                  </a:cubicBezTo>
                  <a:lnTo>
                    <a:pt x="108429" y="208767"/>
                  </a:lnTo>
                  <a:cubicBezTo>
                    <a:pt x="118607" y="208767"/>
                    <a:pt x="126892" y="200482"/>
                    <a:pt x="126892" y="190304"/>
                  </a:cubicBezTo>
                  <a:lnTo>
                    <a:pt x="126892" y="18463"/>
                  </a:lnTo>
                  <a:cubicBezTo>
                    <a:pt x="126892" y="8285"/>
                    <a:pt x="118607" y="0"/>
                    <a:pt x="10842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46"/>
            <p:cNvSpPr/>
            <p:nvPr/>
          </p:nvSpPr>
          <p:spPr>
            <a:xfrm>
              <a:off x="3076850" y="1261550"/>
              <a:ext cx="1446725" cy="1934400"/>
            </a:xfrm>
            <a:custGeom>
              <a:avLst/>
              <a:gdLst/>
              <a:ahLst/>
              <a:cxnLst/>
              <a:rect l="l" t="t" r="r" b="b"/>
              <a:pathLst>
                <a:path w="57869" h="77376" extrusionOk="0">
                  <a:moveTo>
                    <a:pt x="38721" y="18725"/>
                  </a:moveTo>
                  <a:cubicBezTo>
                    <a:pt x="42537" y="18725"/>
                    <a:pt x="45636" y="21824"/>
                    <a:pt x="45636" y="25640"/>
                  </a:cubicBezTo>
                  <a:cubicBezTo>
                    <a:pt x="45636" y="29457"/>
                    <a:pt x="42537" y="32556"/>
                    <a:pt x="38721" y="32556"/>
                  </a:cubicBezTo>
                  <a:lnTo>
                    <a:pt x="18757" y="32556"/>
                  </a:lnTo>
                  <a:lnTo>
                    <a:pt x="18757" y="18725"/>
                  </a:lnTo>
                  <a:close/>
                  <a:moveTo>
                    <a:pt x="38721" y="44788"/>
                  </a:moveTo>
                  <a:cubicBezTo>
                    <a:pt x="42537" y="44788"/>
                    <a:pt x="45636" y="47920"/>
                    <a:pt x="45636" y="51736"/>
                  </a:cubicBezTo>
                  <a:cubicBezTo>
                    <a:pt x="45636" y="55520"/>
                    <a:pt x="42537" y="58651"/>
                    <a:pt x="38721" y="58651"/>
                  </a:cubicBezTo>
                  <a:lnTo>
                    <a:pt x="18757" y="58651"/>
                  </a:lnTo>
                  <a:lnTo>
                    <a:pt x="18757" y="44788"/>
                  </a:lnTo>
                  <a:close/>
                  <a:moveTo>
                    <a:pt x="16050" y="1"/>
                  </a:moveTo>
                  <a:cubicBezTo>
                    <a:pt x="12690" y="1"/>
                    <a:pt x="9950" y="2708"/>
                    <a:pt x="9950" y="6101"/>
                  </a:cubicBezTo>
                  <a:lnTo>
                    <a:pt x="9950" y="6492"/>
                  </a:lnTo>
                  <a:lnTo>
                    <a:pt x="6133" y="6492"/>
                  </a:lnTo>
                  <a:cubicBezTo>
                    <a:pt x="2741" y="6492"/>
                    <a:pt x="1" y="9232"/>
                    <a:pt x="1" y="12625"/>
                  </a:cubicBezTo>
                  <a:cubicBezTo>
                    <a:pt x="1" y="15985"/>
                    <a:pt x="2741" y="18725"/>
                    <a:pt x="6133" y="18725"/>
                  </a:cubicBezTo>
                  <a:lnTo>
                    <a:pt x="6525" y="18725"/>
                  </a:lnTo>
                  <a:lnTo>
                    <a:pt x="6525" y="38688"/>
                  </a:lnTo>
                  <a:lnTo>
                    <a:pt x="6525" y="58651"/>
                  </a:lnTo>
                  <a:lnTo>
                    <a:pt x="6133" y="58651"/>
                  </a:lnTo>
                  <a:cubicBezTo>
                    <a:pt x="2741" y="58651"/>
                    <a:pt x="1" y="61392"/>
                    <a:pt x="1" y="64751"/>
                  </a:cubicBezTo>
                  <a:cubicBezTo>
                    <a:pt x="1" y="68144"/>
                    <a:pt x="2741" y="70884"/>
                    <a:pt x="6133" y="70884"/>
                  </a:cubicBezTo>
                  <a:lnTo>
                    <a:pt x="9950" y="70884"/>
                  </a:lnTo>
                  <a:lnTo>
                    <a:pt x="9950" y="71275"/>
                  </a:lnTo>
                  <a:cubicBezTo>
                    <a:pt x="9950" y="74635"/>
                    <a:pt x="12690" y="77375"/>
                    <a:pt x="16050" y="77375"/>
                  </a:cubicBezTo>
                  <a:cubicBezTo>
                    <a:pt x="19442" y="77375"/>
                    <a:pt x="22182" y="74635"/>
                    <a:pt x="22182" y="71275"/>
                  </a:cubicBezTo>
                  <a:lnTo>
                    <a:pt x="22182" y="70884"/>
                  </a:lnTo>
                  <a:lnTo>
                    <a:pt x="35361" y="70884"/>
                  </a:lnTo>
                  <a:lnTo>
                    <a:pt x="35361" y="71275"/>
                  </a:lnTo>
                  <a:cubicBezTo>
                    <a:pt x="35361" y="74635"/>
                    <a:pt x="38101" y="77375"/>
                    <a:pt x="41461" y="77375"/>
                  </a:cubicBezTo>
                  <a:cubicBezTo>
                    <a:pt x="44853" y="77375"/>
                    <a:pt x="47593" y="74635"/>
                    <a:pt x="47593" y="71275"/>
                  </a:cubicBezTo>
                  <a:lnTo>
                    <a:pt x="47593" y="68666"/>
                  </a:lnTo>
                  <a:cubicBezTo>
                    <a:pt x="53693" y="65469"/>
                    <a:pt x="57868" y="59076"/>
                    <a:pt x="57868" y="51703"/>
                  </a:cubicBezTo>
                  <a:cubicBezTo>
                    <a:pt x="57868" y="46680"/>
                    <a:pt x="55911" y="42113"/>
                    <a:pt x="52714" y="38688"/>
                  </a:cubicBezTo>
                  <a:cubicBezTo>
                    <a:pt x="55911" y="35263"/>
                    <a:pt x="57868" y="30696"/>
                    <a:pt x="57868" y="25640"/>
                  </a:cubicBezTo>
                  <a:cubicBezTo>
                    <a:pt x="57868" y="18301"/>
                    <a:pt x="53693" y="11907"/>
                    <a:pt x="47593" y="8710"/>
                  </a:cubicBezTo>
                  <a:lnTo>
                    <a:pt x="47593" y="6101"/>
                  </a:lnTo>
                  <a:cubicBezTo>
                    <a:pt x="47593" y="2708"/>
                    <a:pt x="44853" y="1"/>
                    <a:pt x="41461" y="1"/>
                  </a:cubicBezTo>
                  <a:cubicBezTo>
                    <a:pt x="38101" y="1"/>
                    <a:pt x="35361" y="2708"/>
                    <a:pt x="35361" y="6101"/>
                  </a:cubicBezTo>
                  <a:lnTo>
                    <a:pt x="35361" y="6492"/>
                  </a:lnTo>
                  <a:lnTo>
                    <a:pt x="22182" y="6492"/>
                  </a:lnTo>
                  <a:lnTo>
                    <a:pt x="22182" y="6101"/>
                  </a:lnTo>
                  <a:cubicBezTo>
                    <a:pt x="22182" y="2708"/>
                    <a:pt x="19442" y="1"/>
                    <a:pt x="1605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46"/>
            <p:cNvSpPr/>
            <p:nvPr/>
          </p:nvSpPr>
          <p:spPr>
            <a:xfrm>
              <a:off x="3340250" y="4536600"/>
              <a:ext cx="919925" cy="305825"/>
            </a:xfrm>
            <a:custGeom>
              <a:avLst/>
              <a:gdLst/>
              <a:ahLst/>
              <a:cxnLst/>
              <a:rect l="l" t="t" r="r" b="b"/>
              <a:pathLst>
                <a:path w="36797" h="12233" extrusionOk="0">
                  <a:moveTo>
                    <a:pt x="6101" y="0"/>
                  </a:moveTo>
                  <a:cubicBezTo>
                    <a:pt x="2741" y="0"/>
                    <a:pt x="1" y="2740"/>
                    <a:pt x="1" y="6133"/>
                  </a:cubicBezTo>
                  <a:cubicBezTo>
                    <a:pt x="1" y="9493"/>
                    <a:pt x="2741" y="12233"/>
                    <a:pt x="6101" y="12233"/>
                  </a:cubicBezTo>
                  <a:lnTo>
                    <a:pt x="30696" y="12233"/>
                  </a:lnTo>
                  <a:cubicBezTo>
                    <a:pt x="34056" y="12233"/>
                    <a:pt x="36796" y="9493"/>
                    <a:pt x="36796" y="6133"/>
                  </a:cubicBezTo>
                  <a:cubicBezTo>
                    <a:pt x="36796" y="2740"/>
                    <a:pt x="34056" y="0"/>
                    <a:pt x="3069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36" name="Google Shape;1136;p46"/>
          <p:cNvGrpSpPr/>
          <p:nvPr/>
        </p:nvGrpSpPr>
        <p:grpSpPr>
          <a:xfrm>
            <a:off x="829711" y="1851467"/>
            <a:ext cx="349219" cy="457202"/>
            <a:chOff x="1804675" y="238125"/>
            <a:chExt cx="3991075" cy="5219200"/>
          </a:xfrm>
        </p:grpSpPr>
        <p:sp>
          <p:nvSpPr>
            <p:cNvPr id="1137" name="Google Shape;1137;p46"/>
            <p:cNvSpPr/>
            <p:nvPr/>
          </p:nvSpPr>
          <p:spPr>
            <a:xfrm>
              <a:off x="1804675" y="238125"/>
              <a:ext cx="3991075" cy="5219200"/>
            </a:xfrm>
            <a:custGeom>
              <a:avLst/>
              <a:gdLst/>
              <a:ahLst/>
              <a:cxnLst/>
              <a:rect l="l" t="t" r="r" b="b"/>
              <a:pathLst>
                <a:path w="159643" h="208768" extrusionOk="0">
                  <a:moveTo>
                    <a:pt x="134884" y="12232"/>
                  </a:moveTo>
                  <a:cubicBezTo>
                    <a:pt x="141799" y="12232"/>
                    <a:pt x="147410" y="17843"/>
                    <a:pt x="147410" y="24758"/>
                  </a:cubicBezTo>
                  <a:lnTo>
                    <a:pt x="147410" y="184009"/>
                  </a:lnTo>
                  <a:cubicBezTo>
                    <a:pt x="147410" y="190924"/>
                    <a:pt x="141799" y="196535"/>
                    <a:pt x="134884" y="196535"/>
                  </a:cubicBezTo>
                  <a:lnTo>
                    <a:pt x="24759" y="196535"/>
                  </a:lnTo>
                  <a:cubicBezTo>
                    <a:pt x="17844" y="196535"/>
                    <a:pt x="12233" y="190924"/>
                    <a:pt x="12233" y="184009"/>
                  </a:cubicBezTo>
                  <a:lnTo>
                    <a:pt x="12233" y="24758"/>
                  </a:lnTo>
                  <a:cubicBezTo>
                    <a:pt x="12233" y="17843"/>
                    <a:pt x="17844" y="12232"/>
                    <a:pt x="24759" y="12232"/>
                  </a:cubicBezTo>
                  <a:close/>
                  <a:moveTo>
                    <a:pt x="24759" y="0"/>
                  </a:moveTo>
                  <a:cubicBezTo>
                    <a:pt x="11124" y="0"/>
                    <a:pt x="1" y="11123"/>
                    <a:pt x="1" y="24758"/>
                  </a:cubicBezTo>
                  <a:lnTo>
                    <a:pt x="1" y="184009"/>
                  </a:lnTo>
                  <a:cubicBezTo>
                    <a:pt x="1" y="197644"/>
                    <a:pt x="11124" y="208767"/>
                    <a:pt x="24759" y="208767"/>
                  </a:cubicBezTo>
                  <a:lnTo>
                    <a:pt x="134884" y="208767"/>
                  </a:lnTo>
                  <a:cubicBezTo>
                    <a:pt x="148519" y="208767"/>
                    <a:pt x="159642" y="197644"/>
                    <a:pt x="159642" y="184009"/>
                  </a:cubicBezTo>
                  <a:lnTo>
                    <a:pt x="159642" y="24758"/>
                  </a:lnTo>
                  <a:cubicBezTo>
                    <a:pt x="159642" y="11123"/>
                    <a:pt x="148519" y="0"/>
                    <a:pt x="13488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46"/>
            <p:cNvSpPr/>
            <p:nvPr/>
          </p:nvSpPr>
          <p:spPr>
            <a:xfrm>
              <a:off x="2418750" y="852175"/>
              <a:ext cx="2762925" cy="3377000"/>
            </a:xfrm>
            <a:custGeom>
              <a:avLst/>
              <a:gdLst/>
              <a:ahLst/>
              <a:cxnLst/>
              <a:rect l="l" t="t" r="r" b="b"/>
              <a:pathLst>
                <a:path w="110517" h="135080" extrusionOk="0">
                  <a:moveTo>
                    <a:pt x="98284" y="12233"/>
                  </a:moveTo>
                  <a:lnTo>
                    <a:pt x="98284" y="122847"/>
                  </a:lnTo>
                  <a:lnTo>
                    <a:pt x="12233" y="122847"/>
                  </a:lnTo>
                  <a:lnTo>
                    <a:pt x="12233" y="12233"/>
                  </a:lnTo>
                  <a:close/>
                  <a:moveTo>
                    <a:pt x="6133" y="1"/>
                  </a:moveTo>
                  <a:cubicBezTo>
                    <a:pt x="2741" y="1"/>
                    <a:pt x="1" y="2741"/>
                    <a:pt x="1" y="6133"/>
                  </a:cubicBezTo>
                  <a:lnTo>
                    <a:pt x="1" y="128947"/>
                  </a:lnTo>
                  <a:cubicBezTo>
                    <a:pt x="1" y="132340"/>
                    <a:pt x="2741" y="135080"/>
                    <a:pt x="6133" y="135080"/>
                  </a:cubicBezTo>
                  <a:lnTo>
                    <a:pt x="104384" y="135080"/>
                  </a:lnTo>
                  <a:cubicBezTo>
                    <a:pt x="107777" y="135080"/>
                    <a:pt x="110517" y="132340"/>
                    <a:pt x="110517" y="128947"/>
                  </a:cubicBezTo>
                  <a:lnTo>
                    <a:pt x="110517" y="6133"/>
                  </a:lnTo>
                  <a:cubicBezTo>
                    <a:pt x="110517" y="2741"/>
                    <a:pt x="107777" y="1"/>
                    <a:pt x="1043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46"/>
            <p:cNvSpPr/>
            <p:nvPr/>
          </p:nvSpPr>
          <p:spPr>
            <a:xfrm>
              <a:off x="3076850" y="1573075"/>
              <a:ext cx="1446725" cy="1935200"/>
            </a:xfrm>
            <a:custGeom>
              <a:avLst/>
              <a:gdLst/>
              <a:ahLst/>
              <a:cxnLst/>
              <a:rect l="l" t="t" r="r" b="b"/>
              <a:pathLst>
                <a:path w="57869" h="77408" extrusionOk="0">
                  <a:moveTo>
                    <a:pt x="38721" y="18757"/>
                  </a:moveTo>
                  <a:cubicBezTo>
                    <a:pt x="42537" y="18757"/>
                    <a:pt x="45636" y="21856"/>
                    <a:pt x="45636" y="25673"/>
                  </a:cubicBezTo>
                  <a:cubicBezTo>
                    <a:pt x="45636" y="29489"/>
                    <a:pt x="42537" y="32588"/>
                    <a:pt x="38721" y="32588"/>
                  </a:cubicBezTo>
                  <a:lnTo>
                    <a:pt x="18757" y="32588"/>
                  </a:lnTo>
                  <a:lnTo>
                    <a:pt x="18757" y="18757"/>
                  </a:lnTo>
                  <a:close/>
                  <a:moveTo>
                    <a:pt x="38721" y="44820"/>
                  </a:moveTo>
                  <a:cubicBezTo>
                    <a:pt x="42537" y="44820"/>
                    <a:pt x="45636" y="47919"/>
                    <a:pt x="45636" y="51736"/>
                  </a:cubicBezTo>
                  <a:cubicBezTo>
                    <a:pt x="45636" y="55552"/>
                    <a:pt x="42537" y="58651"/>
                    <a:pt x="38721" y="58651"/>
                  </a:cubicBezTo>
                  <a:lnTo>
                    <a:pt x="18757" y="58651"/>
                  </a:lnTo>
                  <a:lnTo>
                    <a:pt x="18757" y="44820"/>
                  </a:lnTo>
                  <a:close/>
                  <a:moveTo>
                    <a:pt x="16050" y="1"/>
                  </a:moveTo>
                  <a:cubicBezTo>
                    <a:pt x="12690" y="1"/>
                    <a:pt x="9950" y="2741"/>
                    <a:pt x="9950" y="6101"/>
                  </a:cubicBezTo>
                  <a:lnTo>
                    <a:pt x="9950" y="6525"/>
                  </a:lnTo>
                  <a:lnTo>
                    <a:pt x="6133" y="6525"/>
                  </a:lnTo>
                  <a:cubicBezTo>
                    <a:pt x="2741" y="6525"/>
                    <a:pt x="1" y="9265"/>
                    <a:pt x="1" y="12625"/>
                  </a:cubicBezTo>
                  <a:cubicBezTo>
                    <a:pt x="1" y="16017"/>
                    <a:pt x="2741" y="18757"/>
                    <a:pt x="6133" y="18757"/>
                  </a:cubicBezTo>
                  <a:lnTo>
                    <a:pt x="6525" y="18757"/>
                  </a:lnTo>
                  <a:lnTo>
                    <a:pt x="6525" y="38688"/>
                  </a:lnTo>
                  <a:lnTo>
                    <a:pt x="6525" y="58651"/>
                  </a:lnTo>
                  <a:lnTo>
                    <a:pt x="6133" y="58651"/>
                  </a:lnTo>
                  <a:cubicBezTo>
                    <a:pt x="2741" y="58651"/>
                    <a:pt x="1" y="61391"/>
                    <a:pt x="1" y="64784"/>
                  </a:cubicBezTo>
                  <a:cubicBezTo>
                    <a:pt x="1" y="68144"/>
                    <a:pt x="2741" y="70884"/>
                    <a:pt x="6133" y="70884"/>
                  </a:cubicBezTo>
                  <a:lnTo>
                    <a:pt x="9950" y="70884"/>
                  </a:lnTo>
                  <a:lnTo>
                    <a:pt x="9950" y="71275"/>
                  </a:lnTo>
                  <a:cubicBezTo>
                    <a:pt x="9950" y="74668"/>
                    <a:pt x="12690" y="77408"/>
                    <a:pt x="16050" y="77408"/>
                  </a:cubicBezTo>
                  <a:cubicBezTo>
                    <a:pt x="19442" y="77408"/>
                    <a:pt x="22182" y="74668"/>
                    <a:pt x="22182" y="71275"/>
                  </a:cubicBezTo>
                  <a:lnTo>
                    <a:pt x="22182" y="70884"/>
                  </a:lnTo>
                  <a:lnTo>
                    <a:pt x="35361" y="70884"/>
                  </a:lnTo>
                  <a:lnTo>
                    <a:pt x="35361" y="71275"/>
                  </a:lnTo>
                  <a:cubicBezTo>
                    <a:pt x="35361" y="74668"/>
                    <a:pt x="38101" y="77408"/>
                    <a:pt x="41461" y="77408"/>
                  </a:cubicBezTo>
                  <a:cubicBezTo>
                    <a:pt x="44853" y="77408"/>
                    <a:pt x="47593" y="74668"/>
                    <a:pt x="47593" y="71275"/>
                  </a:cubicBezTo>
                  <a:lnTo>
                    <a:pt x="47593" y="68698"/>
                  </a:lnTo>
                  <a:cubicBezTo>
                    <a:pt x="53693" y="65501"/>
                    <a:pt x="57868" y="59108"/>
                    <a:pt x="57868" y="51736"/>
                  </a:cubicBezTo>
                  <a:cubicBezTo>
                    <a:pt x="57868" y="46712"/>
                    <a:pt x="55911" y="42113"/>
                    <a:pt x="52714" y="38688"/>
                  </a:cubicBezTo>
                  <a:cubicBezTo>
                    <a:pt x="55911" y="35295"/>
                    <a:pt x="57868" y="30696"/>
                    <a:pt x="57868" y="25673"/>
                  </a:cubicBezTo>
                  <a:cubicBezTo>
                    <a:pt x="57868" y="18300"/>
                    <a:pt x="53693" y="11907"/>
                    <a:pt x="47593" y="8710"/>
                  </a:cubicBezTo>
                  <a:lnTo>
                    <a:pt x="47593" y="6101"/>
                  </a:lnTo>
                  <a:cubicBezTo>
                    <a:pt x="47593" y="2741"/>
                    <a:pt x="44853" y="1"/>
                    <a:pt x="41461" y="1"/>
                  </a:cubicBezTo>
                  <a:cubicBezTo>
                    <a:pt x="38101" y="1"/>
                    <a:pt x="35361" y="2741"/>
                    <a:pt x="35361" y="6101"/>
                  </a:cubicBezTo>
                  <a:lnTo>
                    <a:pt x="35361" y="6525"/>
                  </a:lnTo>
                  <a:lnTo>
                    <a:pt x="22182" y="6525"/>
                  </a:lnTo>
                  <a:lnTo>
                    <a:pt x="22182" y="6101"/>
                  </a:lnTo>
                  <a:cubicBezTo>
                    <a:pt x="22182" y="2741"/>
                    <a:pt x="19442" y="1"/>
                    <a:pt x="1605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46"/>
            <p:cNvSpPr/>
            <p:nvPr/>
          </p:nvSpPr>
          <p:spPr>
            <a:xfrm>
              <a:off x="3340250" y="4537400"/>
              <a:ext cx="919925" cy="305850"/>
            </a:xfrm>
            <a:custGeom>
              <a:avLst/>
              <a:gdLst/>
              <a:ahLst/>
              <a:cxnLst/>
              <a:rect l="l" t="t" r="r" b="b"/>
              <a:pathLst>
                <a:path w="36797" h="12234" extrusionOk="0">
                  <a:moveTo>
                    <a:pt x="6101" y="1"/>
                  </a:moveTo>
                  <a:cubicBezTo>
                    <a:pt x="2741" y="1"/>
                    <a:pt x="1" y="2741"/>
                    <a:pt x="1" y="6101"/>
                  </a:cubicBezTo>
                  <a:cubicBezTo>
                    <a:pt x="1" y="9493"/>
                    <a:pt x="2741" y="12233"/>
                    <a:pt x="6101" y="12233"/>
                  </a:cubicBezTo>
                  <a:lnTo>
                    <a:pt x="30696" y="12233"/>
                  </a:lnTo>
                  <a:cubicBezTo>
                    <a:pt x="34056" y="12233"/>
                    <a:pt x="36796" y="9493"/>
                    <a:pt x="36796" y="6101"/>
                  </a:cubicBezTo>
                  <a:cubicBezTo>
                    <a:pt x="36796" y="2741"/>
                    <a:pt x="34056" y="1"/>
                    <a:pt x="3069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01"/>
        <p:cNvGrpSpPr/>
        <p:nvPr/>
      </p:nvGrpSpPr>
      <p:grpSpPr>
        <a:xfrm>
          <a:off x="0" y="0"/>
          <a:ext cx="0" cy="0"/>
          <a:chOff x="0" y="0"/>
          <a:chExt cx="0" cy="0"/>
        </a:xfrm>
      </p:grpSpPr>
      <p:sp>
        <p:nvSpPr>
          <p:cNvPr id="902" name="Google Shape;902;p43"/>
          <p:cNvSpPr txBox="1">
            <a:spLocks noGrp="1"/>
          </p:cNvSpPr>
          <p:nvPr>
            <p:ph type="title"/>
          </p:nvPr>
        </p:nvSpPr>
        <p:spPr>
          <a:xfrm>
            <a:off x="998317" y="-110841"/>
            <a:ext cx="4289116" cy="1318981"/>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Realizar una Investigación de Usuarios</a:t>
            </a:r>
            <a:endParaRPr dirty="0"/>
          </a:p>
        </p:txBody>
      </p:sp>
      <p:sp>
        <p:nvSpPr>
          <p:cNvPr id="903" name="Google Shape;903;p43"/>
          <p:cNvSpPr txBox="1">
            <a:spLocks noGrp="1"/>
          </p:cNvSpPr>
          <p:nvPr>
            <p:ph type="body" idx="1"/>
          </p:nvPr>
        </p:nvSpPr>
        <p:spPr>
          <a:xfrm>
            <a:off x="215385" y="1281375"/>
            <a:ext cx="3773100" cy="51694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PE" sz="2000" b="1" i="1" dirty="0">
                <a:solidFill>
                  <a:schemeClr val="accent2">
                    <a:lumMod val="75000"/>
                  </a:schemeClr>
                </a:solidFill>
              </a:rPr>
              <a:t>Para quién diseñamos?</a:t>
            </a:r>
          </a:p>
          <a:p>
            <a:pPr marL="0" lvl="0" indent="0" algn="l" rtl="0">
              <a:spcBef>
                <a:spcPts val="0"/>
              </a:spcBef>
              <a:spcAft>
                <a:spcPts val="0"/>
              </a:spcAft>
              <a:buNone/>
            </a:pPr>
            <a:endParaRPr dirty="0"/>
          </a:p>
        </p:txBody>
      </p:sp>
      <p:pic>
        <p:nvPicPr>
          <p:cNvPr id="904" name="Google Shape;904;p43"/>
          <p:cNvPicPr preferRelativeResize="0"/>
          <p:nvPr/>
        </p:nvPicPr>
        <p:blipFill>
          <a:blip r:embed="rId3">
            <a:alphaModFix/>
          </a:blip>
          <a:stretch>
            <a:fillRect/>
          </a:stretch>
        </p:blipFill>
        <p:spPr>
          <a:xfrm>
            <a:off x="5649525" y="548650"/>
            <a:ext cx="2781250" cy="4174476"/>
          </a:xfrm>
          <a:prstGeom prst="rect">
            <a:avLst/>
          </a:prstGeom>
          <a:noFill/>
          <a:ln>
            <a:noFill/>
          </a:ln>
        </p:spPr>
      </p:pic>
      <p:grpSp>
        <p:nvGrpSpPr>
          <p:cNvPr id="905" name="Google Shape;905;p43"/>
          <p:cNvGrpSpPr/>
          <p:nvPr/>
        </p:nvGrpSpPr>
        <p:grpSpPr>
          <a:xfrm>
            <a:off x="4971638" y="2191152"/>
            <a:ext cx="542964" cy="465786"/>
            <a:chOff x="4971638" y="2191152"/>
            <a:chExt cx="542964" cy="465786"/>
          </a:xfrm>
        </p:grpSpPr>
        <p:sp>
          <p:nvSpPr>
            <p:cNvPr id="906" name="Google Shape;906;p43"/>
            <p:cNvSpPr/>
            <p:nvPr/>
          </p:nvSpPr>
          <p:spPr>
            <a:xfrm>
              <a:off x="4971638" y="2191152"/>
              <a:ext cx="246376" cy="285134"/>
            </a:xfrm>
            <a:custGeom>
              <a:avLst/>
              <a:gdLst/>
              <a:ahLst/>
              <a:cxnLst/>
              <a:rect l="l" t="t" r="r" b="b"/>
              <a:pathLst>
                <a:path w="6128" h="7092" extrusionOk="0">
                  <a:moveTo>
                    <a:pt x="2717" y="1"/>
                  </a:moveTo>
                  <a:cubicBezTo>
                    <a:pt x="2679" y="1"/>
                    <a:pt x="2638" y="7"/>
                    <a:pt x="2596" y="20"/>
                  </a:cubicBezTo>
                  <a:cubicBezTo>
                    <a:pt x="2167" y="152"/>
                    <a:pt x="2528" y="1263"/>
                    <a:pt x="1886" y="2413"/>
                  </a:cubicBezTo>
                  <a:cubicBezTo>
                    <a:pt x="1247" y="3562"/>
                    <a:pt x="1" y="3646"/>
                    <a:pt x="54" y="4082"/>
                  </a:cubicBezTo>
                  <a:cubicBezTo>
                    <a:pt x="109" y="4521"/>
                    <a:pt x="1859" y="4082"/>
                    <a:pt x="2406" y="5014"/>
                  </a:cubicBezTo>
                  <a:cubicBezTo>
                    <a:pt x="2938" y="5923"/>
                    <a:pt x="3005" y="7092"/>
                    <a:pt x="3364" y="7092"/>
                  </a:cubicBezTo>
                  <a:cubicBezTo>
                    <a:pt x="3373" y="7092"/>
                    <a:pt x="3381" y="7091"/>
                    <a:pt x="3390" y="7090"/>
                  </a:cubicBezTo>
                  <a:cubicBezTo>
                    <a:pt x="3772" y="7036"/>
                    <a:pt x="3552" y="4903"/>
                    <a:pt x="4427" y="4356"/>
                  </a:cubicBezTo>
                  <a:cubicBezTo>
                    <a:pt x="5303" y="3812"/>
                    <a:pt x="6127" y="3886"/>
                    <a:pt x="6070" y="3366"/>
                  </a:cubicBezTo>
                  <a:cubicBezTo>
                    <a:pt x="6015" y="2845"/>
                    <a:pt x="4306" y="2825"/>
                    <a:pt x="3870" y="2169"/>
                  </a:cubicBezTo>
                  <a:cubicBezTo>
                    <a:pt x="3457" y="1549"/>
                    <a:pt x="3322" y="1"/>
                    <a:pt x="27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43"/>
            <p:cNvSpPr/>
            <p:nvPr/>
          </p:nvSpPr>
          <p:spPr>
            <a:xfrm>
              <a:off x="5358446" y="2476217"/>
              <a:ext cx="156156" cy="180721"/>
            </a:xfrm>
            <a:custGeom>
              <a:avLst/>
              <a:gdLst/>
              <a:ahLst/>
              <a:cxnLst/>
              <a:rect l="l" t="t" r="r" b="b"/>
              <a:pathLst>
                <a:path w="3884" h="4495" extrusionOk="0">
                  <a:moveTo>
                    <a:pt x="1723" y="1"/>
                  </a:moveTo>
                  <a:cubicBezTo>
                    <a:pt x="1699" y="1"/>
                    <a:pt x="1673" y="4"/>
                    <a:pt x="1647" y="13"/>
                  </a:cubicBezTo>
                  <a:cubicBezTo>
                    <a:pt x="1373" y="97"/>
                    <a:pt x="1603" y="800"/>
                    <a:pt x="1197" y="1530"/>
                  </a:cubicBezTo>
                  <a:cubicBezTo>
                    <a:pt x="792" y="2257"/>
                    <a:pt x="1" y="2311"/>
                    <a:pt x="35" y="2588"/>
                  </a:cubicBezTo>
                  <a:cubicBezTo>
                    <a:pt x="72" y="2865"/>
                    <a:pt x="1180" y="2588"/>
                    <a:pt x="1525" y="3176"/>
                  </a:cubicBezTo>
                  <a:cubicBezTo>
                    <a:pt x="1865" y="3754"/>
                    <a:pt x="1905" y="4495"/>
                    <a:pt x="2135" y="4495"/>
                  </a:cubicBezTo>
                  <a:cubicBezTo>
                    <a:pt x="2140" y="4495"/>
                    <a:pt x="2145" y="4494"/>
                    <a:pt x="2150" y="4494"/>
                  </a:cubicBezTo>
                  <a:cubicBezTo>
                    <a:pt x="2394" y="4460"/>
                    <a:pt x="2255" y="3108"/>
                    <a:pt x="2809" y="2760"/>
                  </a:cubicBezTo>
                  <a:cubicBezTo>
                    <a:pt x="3364" y="2416"/>
                    <a:pt x="3883" y="2463"/>
                    <a:pt x="3850" y="2135"/>
                  </a:cubicBezTo>
                  <a:cubicBezTo>
                    <a:pt x="3816" y="1804"/>
                    <a:pt x="2732" y="1790"/>
                    <a:pt x="2454" y="1374"/>
                  </a:cubicBezTo>
                  <a:cubicBezTo>
                    <a:pt x="2193" y="984"/>
                    <a:pt x="2109" y="1"/>
                    <a:pt x="17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8" name="Google Shape;908;p43"/>
          <p:cNvGrpSpPr/>
          <p:nvPr/>
        </p:nvGrpSpPr>
        <p:grpSpPr>
          <a:xfrm>
            <a:off x="4405118" y="2875397"/>
            <a:ext cx="2514240" cy="2173004"/>
            <a:chOff x="4405118" y="2875397"/>
            <a:chExt cx="2514240" cy="2173004"/>
          </a:xfrm>
        </p:grpSpPr>
        <p:grpSp>
          <p:nvGrpSpPr>
            <p:cNvPr id="909" name="Google Shape;909;p43"/>
            <p:cNvGrpSpPr/>
            <p:nvPr/>
          </p:nvGrpSpPr>
          <p:grpSpPr>
            <a:xfrm>
              <a:off x="4405118" y="2875397"/>
              <a:ext cx="2514240" cy="2173004"/>
              <a:chOff x="4405274" y="2988663"/>
              <a:chExt cx="2383392" cy="2059915"/>
            </a:xfrm>
          </p:grpSpPr>
          <p:sp>
            <p:nvSpPr>
              <p:cNvPr id="910" name="Google Shape;910;p43"/>
              <p:cNvSpPr/>
              <p:nvPr/>
            </p:nvSpPr>
            <p:spPr>
              <a:xfrm>
                <a:off x="4602201" y="3700668"/>
                <a:ext cx="1986388" cy="1044431"/>
              </a:xfrm>
              <a:custGeom>
                <a:avLst/>
                <a:gdLst/>
                <a:ahLst/>
                <a:cxnLst/>
                <a:rect l="l" t="t" r="r" b="b"/>
                <a:pathLst>
                  <a:path w="42064" h="22117" extrusionOk="0">
                    <a:moveTo>
                      <a:pt x="0" y="1"/>
                    </a:moveTo>
                    <a:lnTo>
                      <a:pt x="5638" y="22117"/>
                    </a:lnTo>
                    <a:lnTo>
                      <a:pt x="36460" y="22117"/>
                    </a:lnTo>
                    <a:lnTo>
                      <a:pt x="4206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43"/>
              <p:cNvSpPr/>
              <p:nvPr/>
            </p:nvSpPr>
            <p:spPr>
              <a:xfrm>
                <a:off x="4405274" y="3432905"/>
                <a:ext cx="2383392" cy="315072"/>
              </a:xfrm>
              <a:custGeom>
                <a:avLst/>
                <a:gdLst/>
                <a:ahLst/>
                <a:cxnLst/>
                <a:rect l="l" t="t" r="r" b="b"/>
                <a:pathLst>
                  <a:path w="50471" h="6672" extrusionOk="0">
                    <a:moveTo>
                      <a:pt x="3336" y="0"/>
                    </a:moveTo>
                    <a:cubicBezTo>
                      <a:pt x="1502" y="0"/>
                      <a:pt x="1" y="1501"/>
                      <a:pt x="1" y="3336"/>
                    </a:cubicBezTo>
                    <a:cubicBezTo>
                      <a:pt x="1" y="5137"/>
                      <a:pt x="1502" y="6672"/>
                      <a:pt x="3336" y="6672"/>
                    </a:cubicBezTo>
                    <a:lnTo>
                      <a:pt x="47101" y="6672"/>
                    </a:lnTo>
                    <a:cubicBezTo>
                      <a:pt x="48969" y="6672"/>
                      <a:pt x="50403" y="5137"/>
                      <a:pt x="50470" y="3336"/>
                    </a:cubicBezTo>
                    <a:cubicBezTo>
                      <a:pt x="50470" y="1501"/>
                      <a:pt x="48969" y="0"/>
                      <a:pt x="471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43"/>
              <p:cNvSpPr/>
              <p:nvPr/>
            </p:nvSpPr>
            <p:spPr>
              <a:xfrm>
                <a:off x="5353593" y="3916484"/>
                <a:ext cx="485216" cy="483658"/>
              </a:xfrm>
              <a:custGeom>
                <a:avLst/>
                <a:gdLst/>
                <a:ahLst/>
                <a:cxnLst/>
                <a:rect l="l" t="t" r="r" b="b"/>
                <a:pathLst>
                  <a:path w="10275" h="10242" extrusionOk="0">
                    <a:moveTo>
                      <a:pt x="5138" y="1"/>
                    </a:moveTo>
                    <a:cubicBezTo>
                      <a:pt x="2302" y="1"/>
                      <a:pt x="1" y="2302"/>
                      <a:pt x="1" y="5138"/>
                    </a:cubicBezTo>
                    <a:cubicBezTo>
                      <a:pt x="1" y="7973"/>
                      <a:pt x="2302" y="10241"/>
                      <a:pt x="5138" y="10241"/>
                    </a:cubicBezTo>
                    <a:cubicBezTo>
                      <a:pt x="7973" y="10241"/>
                      <a:pt x="10275" y="7973"/>
                      <a:pt x="10275" y="5138"/>
                    </a:cubicBezTo>
                    <a:cubicBezTo>
                      <a:pt x="10275" y="2302"/>
                      <a:pt x="7973" y="1"/>
                      <a:pt x="513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43"/>
              <p:cNvSpPr/>
              <p:nvPr/>
            </p:nvSpPr>
            <p:spPr>
              <a:xfrm>
                <a:off x="4829021" y="4441668"/>
                <a:ext cx="693139" cy="606910"/>
              </a:xfrm>
              <a:custGeom>
                <a:avLst/>
                <a:gdLst/>
                <a:ahLst/>
                <a:cxnLst/>
                <a:rect l="l" t="t" r="r" b="b"/>
                <a:pathLst>
                  <a:path w="14678" h="12852" extrusionOk="0">
                    <a:moveTo>
                      <a:pt x="7341" y="0"/>
                    </a:moveTo>
                    <a:cubicBezTo>
                      <a:pt x="6278" y="0"/>
                      <a:pt x="5200" y="265"/>
                      <a:pt x="4204" y="822"/>
                    </a:cubicBezTo>
                    <a:cubicBezTo>
                      <a:pt x="1102" y="2556"/>
                      <a:pt x="1" y="6459"/>
                      <a:pt x="1735" y="9561"/>
                    </a:cubicBezTo>
                    <a:cubicBezTo>
                      <a:pt x="2913" y="11668"/>
                      <a:pt x="5090" y="12851"/>
                      <a:pt x="7338" y="12851"/>
                    </a:cubicBezTo>
                    <a:cubicBezTo>
                      <a:pt x="8401" y="12851"/>
                      <a:pt x="9479" y="12587"/>
                      <a:pt x="10475" y="12030"/>
                    </a:cubicBezTo>
                    <a:cubicBezTo>
                      <a:pt x="13577" y="10295"/>
                      <a:pt x="14678" y="6392"/>
                      <a:pt x="12943" y="3290"/>
                    </a:cubicBezTo>
                    <a:cubicBezTo>
                      <a:pt x="11766" y="1184"/>
                      <a:pt x="9588" y="0"/>
                      <a:pt x="73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43"/>
              <p:cNvSpPr/>
              <p:nvPr/>
            </p:nvSpPr>
            <p:spPr>
              <a:xfrm>
                <a:off x="4929846" y="4530167"/>
                <a:ext cx="489939" cy="429115"/>
              </a:xfrm>
              <a:custGeom>
                <a:avLst/>
                <a:gdLst/>
                <a:ahLst/>
                <a:cxnLst/>
                <a:rect l="l" t="t" r="r" b="b"/>
                <a:pathLst>
                  <a:path w="10375" h="9087" extrusionOk="0">
                    <a:moveTo>
                      <a:pt x="5189" y="1"/>
                    </a:moveTo>
                    <a:cubicBezTo>
                      <a:pt x="4437" y="1"/>
                      <a:pt x="3674" y="187"/>
                      <a:pt x="2969" y="582"/>
                    </a:cubicBezTo>
                    <a:cubicBezTo>
                      <a:pt x="801" y="1816"/>
                      <a:pt x="1" y="4585"/>
                      <a:pt x="1235" y="6753"/>
                    </a:cubicBezTo>
                    <a:cubicBezTo>
                      <a:pt x="2076" y="8253"/>
                      <a:pt x="3628" y="9087"/>
                      <a:pt x="5218" y="9087"/>
                    </a:cubicBezTo>
                    <a:cubicBezTo>
                      <a:pt x="5962" y="9087"/>
                      <a:pt x="6715" y="8904"/>
                      <a:pt x="7406" y="8521"/>
                    </a:cubicBezTo>
                    <a:cubicBezTo>
                      <a:pt x="9608" y="7287"/>
                      <a:pt x="10375" y="4518"/>
                      <a:pt x="9174" y="2317"/>
                    </a:cubicBezTo>
                    <a:cubicBezTo>
                      <a:pt x="8335" y="843"/>
                      <a:pt x="6786" y="1"/>
                      <a:pt x="518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43"/>
              <p:cNvSpPr/>
              <p:nvPr/>
            </p:nvSpPr>
            <p:spPr>
              <a:xfrm>
                <a:off x="5678120" y="4441668"/>
                <a:ext cx="691574" cy="606904"/>
              </a:xfrm>
              <a:custGeom>
                <a:avLst/>
                <a:gdLst/>
                <a:ahLst/>
                <a:cxnLst/>
                <a:rect l="l" t="t" r="r" b="b"/>
                <a:pathLst>
                  <a:path w="14645" h="12852" extrusionOk="0">
                    <a:moveTo>
                      <a:pt x="7314" y="0"/>
                    </a:moveTo>
                    <a:cubicBezTo>
                      <a:pt x="6248" y="0"/>
                      <a:pt x="5166" y="265"/>
                      <a:pt x="4170" y="822"/>
                    </a:cubicBezTo>
                    <a:cubicBezTo>
                      <a:pt x="1101" y="2556"/>
                      <a:pt x="0" y="6459"/>
                      <a:pt x="1735" y="9561"/>
                    </a:cubicBezTo>
                    <a:cubicBezTo>
                      <a:pt x="2890" y="11668"/>
                      <a:pt x="5075" y="12851"/>
                      <a:pt x="7330" y="12851"/>
                    </a:cubicBezTo>
                    <a:cubicBezTo>
                      <a:pt x="8397" y="12851"/>
                      <a:pt x="9479" y="12587"/>
                      <a:pt x="10474" y="12030"/>
                    </a:cubicBezTo>
                    <a:cubicBezTo>
                      <a:pt x="13543" y="10295"/>
                      <a:pt x="14644" y="6392"/>
                      <a:pt x="12910" y="3290"/>
                    </a:cubicBezTo>
                    <a:cubicBezTo>
                      <a:pt x="11754" y="1184"/>
                      <a:pt x="9569" y="0"/>
                      <a:pt x="73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43"/>
              <p:cNvSpPr/>
              <p:nvPr/>
            </p:nvSpPr>
            <p:spPr>
              <a:xfrm>
                <a:off x="5778945" y="4530167"/>
                <a:ext cx="489933" cy="429111"/>
              </a:xfrm>
              <a:custGeom>
                <a:avLst/>
                <a:gdLst/>
                <a:ahLst/>
                <a:cxnLst/>
                <a:rect l="l" t="t" r="r" b="b"/>
                <a:pathLst>
                  <a:path w="10375" h="9087" extrusionOk="0">
                    <a:moveTo>
                      <a:pt x="5187" y="1"/>
                    </a:moveTo>
                    <a:cubicBezTo>
                      <a:pt x="4436" y="1"/>
                      <a:pt x="3674" y="187"/>
                      <a:pt x="2969" y="582"/>
                    </a:cubicBezTo>
                    <a:cubicBezTo>
                      <a:pt x="767" y="1816"/>
                      <a:pt x="0" y="4585"/>
                      <a:pt x="1234" y="6753"/>
                    </a:cubicBezTo>
                    <a:cubicBezTo>
                      <a:pt x="2052" y="8253"/>
                      <a:pt x="3598" y="9087"/>
                      <a:pt x="5196" y="9087"/>
                    </a:cubicBezTo>
                    <a:cubicBezTo>
                      <a:pt x="5944" y="9087"/>
                      <a:pt x="6703" y="8904"/>
                      <a:pt x="7405" y="8521"/>
                    </a:cubicBezTo>
                    <a:cubicBezTo>
                      <a:pt x="9607" y="7287"/>
                      <a:pt x="10374" y="4518"/>
                      <a:pt x="9140" y="2317"/>
                    </a:cubicBezTo>
                    <a:cubicBezTo>
                      <a:pt x="8324" y="843"/>
                      <a:pt x="6782" y="1"/>
                      <a:pt x="518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43"/>
              <p:cNvSpPr/>
              <p:nvPr/>
            </p:nvSpPr>
            <p:spPr>
              <a:xfrm>
                <a:off x="4947177" y="3376188"/>
                <a:ext cx="228462" cy="55156"/>
              </a:xfrm>
              <a:custGeom>
                <a:avLst/>
                <a:gdLst/>
                <a:ahLst/>
                <a:cxnLst/>
                <a:rect l="l" t="t" r="r" b="b"/>
                <a:pathLst>
                  <a:path w="4838" h="1168" extrusionOk="0">
                    <a:moveTo>
                      <a:pt x="1" y="0"/>
                    </a:moveTo>
                    <a:lnTo>
                      <a:pt x="1" y="1168"/>
                    </a:lnTo>
                    <a:lnTo>
                      <a:pt x="4837" y="1168"/>
                    </a:lnTo>
                    <a:lnTo>
                      <a:pt x="4837" y="0"/>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43"/>
              <p:cNvSpPr/>
              <p:nvPr/>
            </p:nvSpPr>
            <p:spPr>
              <a:xfrm>
                <a:off x="4947177" y="3321030"/>
                <a:ext cx="228462" cy="55203"/>
              </a:xfrm>
              <a:custGeom>
                <a:avLst/>
                <a:gdLst/>
                <a:ahLst/>
                <a:cxnLst/>
                <a:rect l="l" t="t" r="r" b="b"/>
                <a:pathLst>
                  <a:path w="4838" h="1169" extrusionOk="0">
                    <a:moveTo>
                      <a:pt x="1" y="1"/>
                    </a:moveTo>
                    <a:lnTo>
                      <a:pt x="1" y="1168"/>
                    </a:lnTo>
                    <a:lnTo>
                      <a:pt x="4837" y="1168"/>
                    </a:lnTo>
                    <a:lnTo>
                      <a:pt x="4837" y="1"/>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43"/>
              <p:cNvSpPr/>
              <p:nvPr/>
            </p:nvSpPr>
            <p:spPr>
              <a:xfrm>
                <a:off x="4909398" y="3264313"/>
                <a:ext cx="228415" cy="55203"/>
              </a:xfrm>
              <a:custGeom>
                <a:avLst/>
                <a:gdLst/>
                <a:ahLst/>
                <a:cxnLst/>
                <a:rect l="l" t="t" r="r" b="b"/>
                <a:pathLst>
                  <a:path w="4837" h="1169" extrusionOk="0">
                    <a:moveTo>
                      <a:pt x="0" y="1"/>
                    </a:moveTo>
                    <a:lnTo>
                      <a:pt x="0" y="1168"/>
                    </a:lnTo>
                    <a:lnTo>
                      <a:pt x="4837" y="1168"/>
                    </a:lnTo>
                    <a:lnTo>
                      <a:pt x="4837" y="1"/>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43"/>
              <p:cNvSpPr/>
              <p:nvPr/>
            </p:nvSpPr>
            <p:spPr>
              <a:xfrm>
                <a:off x="4641587" y="3376188"/>
                <a:ext cx="228462" cy="55156"/>
              </a:xfrm>
              <a:custGeom>
                <a:avLst/>
                <a:gdLst/>
                <a:ahLst/>
                <a:cxnLst/>
                <a:rect l="l" t="t" r="r" b="b"/>
                <a:pathLst>
                  <a:path w="4838" h="1168" extrusionOk="0">
                    <a:moveTo>
                      <a:pt x="0" y="0"/>
                    </a:moveTo>
                    <a:lnTo>
                      <a:pt x="0" y="1168"/>
                    </a:lnTo>
                    <a:lnTo>
                      <a:pt x="4837" y="1168"/>
                    </a:lnTo>
                    <a:lnTo>
                      <a:pt x="4837" y="0"/>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43"/>
              <p:cNvSpPr/>
              <p:nvPr/>
            </p:nvSpPr>
            <p:spPr>
              <a:xfrm>
                <a:off x="4720357" y="3321030"/>
                <a:ext cx="228415" cy="55203"/>
              </a:xfrm>
              <a:custGeom>
                <a:avLst/>
                <a:gdLst/>
                <a:ahLst/>
                <a:cxnLst/>
                <a:rect l="l" t="t" r="r" b="b"/>
                <a:pathLst>
                  <a:path w="4837" h="1169" extrusionOk="0">
                    <a:moveTo>
                      <a:pt x="0" y="1"/>
                    </a:moveTo>
                    <a:lnTo>
                      <a:pt x="0" y="1168"/>
                    </a:lnTo>
                    <a:lnTo>
                      <a:pt x="4837" y="1168"/>
                    </a:lnTo>
                    <a:lnTo>
                      <a:pt x="4837" y="1"/>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43"/>
              <p:cNvSpPr/>
              <p:nvPr/>
            </p:nvSpPr>
            <p:spPr>
              <a:xfrm>
                <a:off x="4641587" y="3264313"/>
                <a:ext cx="228462" cy="55203"/>
              </a:xfrm>
              <a:custGeom>
                <a:avLst/>
                <a:gdLst/>
                <a:ahLst/>
                <a:cxnLst/>
                <a:rect l="l" t="t" r="r" b="b"/>
                <a:pathLst>
                  <a:path w="4838" h="1169" extrusionOk="0">
                    <a:moveTo>
                      <a:pt x="0" y="1"/>
                    </a:moveTo>
                    <a:lnTo>
                      <a:pt x="0" y="1168"/>
                    </a:lnTo>
                    <a:lnTo>
                      <a:pt x="4837" y="1168"/>
                    </a:lnTo>
                    <a:lnTo>
                      <a:pt x="4837" y="1"/>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43"/>
              <p:cNvSpPr/>
              <p:nvPr/>
            </p:nvSpPr>
            <p:spPr>
              <a:xfrm>
                <a:off x="5175603" y="3376188"/>
                <a:ext cx="228462" cy="55156"/>
              </a:xfrm>
              <a:custGeom>
                <a:avLst/>
                <a:gdLst/>
                <a:ahLst/>
                <a:cxnLst/>
                <a:rect l="l" t="t" r="r" b="b"/>
                <a:pathLst>
                  <a:path w="4838" h="1168" extrusionOk="0">
                    <a:moveTo>
                      <a:pt x="0" y="0"/>
                    </a:moveTo>
                    <a:lnTo>
                      <a:pt x="0" y="1168"/>
                    </a:lnTo>
                    <a:lnTo>
                      <a:pt x="4837" y="1168"/>
                    </a:lnTo>
                    <a:lnTo>
                      <a:pt x="4837" y="0"/>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43"/>
              <p:cNvSpPr/>
              <p:nvPr/>
            </p:nvSpPr>
            <p:spPr>
              <a:xfrm>
                <a:off x="5175603" y="3321030"/>
                <a:ext cx="228462" cy="55203"/>
              </a:xfrm>
              <a:custGeom>
                <a:avLst/>
                <a:gdLst/>
                <a:ahLst/>
                <a:cxnLst/>
                <a:rect l="l" t="t" r="r" b="b"/>
                <a:pathLst>
                  <a:path w="4838" h="1169" extrusionOk="0">
                    <a:moveTo>
                      <a:pt x="0" y="1"/>
                    </a:moveTo>
                    <a:lnTo>
                      <a:pt x="0" y="1168"/>
                    </a:lnTo>
                    <a:lnTo>
                      <a:pt x="4837" y="1168"/>
                    </a:lnTo>
                    <a:lnTo>
                      <a:pt x="4837" y="1"/>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43"/>
              <p:cNvSpPr/>
              <p:nvPr/>
            </p:nvSpPr>
            <p:spPr>
              <a:xfrm>
                <a:off x="5175603" y="3264313"/>
                <a:ext cx="228462" cy="55203"/>
              </a:xfrm>
              <a:custGeom>
                <a:avLst/>
                <a:gdLst/>
                <a:ahLst/>
                <a:cxnLst/>
                <a:rect l="l" t="t" r="r" b="b"/>
                <a:pathLst>
                  <a:path w="4838" h="1169" extrusionOk="0">
                    <a:moveTo>
                      <a:pt x="0" y="1"/>
                    </a:moveTo>
                    <a:lnTo>
                      <a:pt x="0" y="1168"/>
                    </a:lnTo>
                    <a:lnTo>
                      <a:pt x="4837" y="1168"/>
                    </a:lnTo>
                    <a:lnTo>
                      <a:pt x="4837" y="1"/>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43"/>
              <p:cNvSpPr/>
              <p:nvPr/>
            </p:nvSpPr>
            <p:spPr>
              <a:xfrm>
                <a:off x="5404028" y="3376188"/>
                <a:ext cx="228415" cy="55156"/>
              </a:xfrm>
              <a:custGeom>
                <a:avLst/>
                <a:gdLst/>
                <a:ahLst/>
                <a:cxnLst/>
                <a:rect l="l" t="t" r="r" b="b"/>
                <a:pathLst>
                  <a:path w="4837" h="1168" extrusionOk="0">
                    <a:moveTo>
                      <a:pt x="0" y="0"/>
                    </a:moveTo>
                    <a:lnTo>
                      <a:pt x="0" y="1168"/>
                    </a:lnTo>
                    <a:lnTo>
                      <a:pt x="4837" y="1168"/>
                    </a:lnTo>
                    <a:lnTo>
                      <a:pt x="4837" y="0"/>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43"/>
              <p:cNvSpPr/>
              <p:nvPr/>
            </p:nvSpPr>
            <p:spPr>
              <a:xfrm>
                <a:off x="5404028" y="3321030"/>
                <a:ext cx="228415" cy="55203"/>
              </a:xfrm>
              <a:custGeom>
                <a:avLst/>
                <a:gdLst/>
                <a:ahLst/>
                <a:cxnLst/>
                <a:rect l="l" t="t" r="r" b="b"/>
                <a:pathLst>
                  <a:path w="4837" h="1169" extrusionOk="0">
                    <a:moveTo>
                      <a:pt x="0" y="1"/>
                    </a:moveTo>
                    <a:lnTo>
                      <a:pt x="0" y="1168"/>
                    </a:lnTo>
                    <a:lnTo>
                      <a:pt x="4837" y="1168"/>
                    </a:lnTo>
                    <a:lnTo>
                      <a:pt x="4837" y="1"/>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43"/>
              <p:cNvSpPr/>
              <p:nvPr/>
            </p:nvSpPr>
            <p:spPr>
              <a:xfrm>
                <a:off x="5404028" y="3264313"/>
                <a:ext cx="228415" cy="55203"/>
              </a:xfrm>
              <a:custGeom>
                <a:avLst/>
                <a:gdLst/>
                <a:ahLst/>
                <a:cxnLst/>
                <a:rect l="l" t="t" r="r" b="b"/>
                <a:pathLst>
                  <a:path w="4837" h="1169" extrusionOk="0">
                    <a:moveTo>
                      <a:pt x="0" y="1"/>
                    </a:moveTo>
                    <a:lnTo>
                      <a:pt x="0" y="1168"/>
                    </a:lnTo>
                    <a:lnTo>
                      <a:pt x="4837" y="1168"/>
                    </a:lnTo>
                    <a:lnTo>
                      <a:pt x="4837" y="1"/>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43"/>
              <p:cNvSpPr/>
              <p:nvPr/>
            </p:nvSpPr>
            <p:spPr>
              <a:xfrm>
                <a:off x="5632407" y="3376188"/>
                <a:ext cx="228462" cy="55156"/>
              </a:xfrm>
              <a:custGeom>
                <a:avLst/>
                <a:gdLst/>
                <a:ahLst/>
                <a:cxnLst/>
                <a:rect l="l" t="t" r="r" b="b"/>
                <a:pathLst>
                  <a:path w="4838" h="1168" extrusionOk="0">
                    <a:moveTo>
                      <a:pt x="1" y="0"/>
                    </a:moveTo>
                    <a:lnTo>
                      <a:pt x="1" y="1168"/>
                    </a:lnTo>
                    <a:lnTo>
                      <a:pt x="4838" y="1168"/>
                    </a:lnTo>
                    <a:lnTo>
                      <a:pt x="4838" y="0"/>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43"/>
              <p:cNvSpPr/>
              <p:nvPr/>
            </p:nvSpPr>
            <p:spPr>
              <a:xfrm>
                <a:off x="5632407" y="3321030"/>
                <a:ext cx="228462" cy="55203"/>
              </a:xfrm>
              <a:custGeom>
                <a:avLst/>
                <a:gdLst/>
                <a:ahLst/>
                <a:cxnLst/>
                <a:rect l="l" t="t" r="r" b="b"/>
                <a:pathLst>
                  <a:path w="4838" h="1169" extrusionOk="0">
                    <a:moveTo>
                      <a:pt x="1" y="1"/>
                    </a:moveTo>
                    <a:lnTo>
                      <a:pt x="1" y="1168"/>
                    </a:lnTo>
                    <a:lnTo>
                      <a:pt x="4838" y="1168"/>
                    </a:lnTo>
                    <a:lnTo>
                      <a:pt x="4838" y="1"/>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43"/>
              <p:cNvSpPr/>
              <p:nvPr/>
            </p:nvSpPr>
            <p:spPr>
              <a:xfrm>
                <a:off x="5632407" y="3264313"/>
                <a:ext cx="228462" cy="55203"/>
              </a:xfrm>
              <a:custGeom>
                <a:avLst/>
                <a:gdLst/>
                <a:ahLst/>
                <a:cxnLst/>
                <a:rect l="l" t="t" r="r" b="b"/>
                <a:pathLst>
                  <a:path w="4838" h="1169" extrusionOk="0">
                    <a:moveTo>
                      <a:pt x="1" y="1"/>
                    </a:moveTo>
                    <a:lnTo>
                      <a:pt x="1" y="1168"/>
                    </a:lnTo>
                    <a:lnTo>
                      <a:pt x="4838" y="1168"/>
                    </a:lnTo>
                    <a:lnTo>
                      <a:pt x="4838" y="1"/>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43"/>
              <p:cNvSpPr/>
              <p:nvPr/>
            </p:nvSpPr>
            <p:spPr>
              <a:xfrm>
                <a:off x="5151991" y="3209202"/>
                <a:ext cx="228415" cy="55156"/>
              </a:xfrm>
              <a:custGeom>
                <a:avLst/>
                <a:gdLst/>
                <a:ahLst/>
                <a:cxnLst/>
                <a:rect l="l" t="t" r="r" b="b"/>
                <a:pathLst>
                  <a:path w="4837" h="1168" extrusionOk="0">
                    <a:moveTo>
                      <a:pt x="0" y="0"/>
                    </a:moveTo>
                    <a:lnTo>
                      <a:pt x="0" y="1168"/>
                    </a:lnTo>
                    <a:lnTo>
                      <a:pt x="4837" y="1168"/>
                    </a:lnTo>
                    <a:lnTo>
                      <a:pt x="4837" y="0"/>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43"/>
              <p:cNvSpPr/>
              <p:nvPr/>
            </p:nvSpPr>
            <p:spPr>
              <a:xfrm>
                <a:off x="5175603" y="3154044"/>
                <a:ext cx="228462" cy="55203"/>
              </a:xfrm>
              <a:custGeom>
                <a:avLst/>
                <a:gdLst/>
                <a:ahLst/>
                <a:cxnLst/>
                <a:rect l="l" t="t" r="r" b="b"/>
                <a:pathLst>
                  <a:path w="4838" h="1169" extrusionOk="0">
                    <a:moveTo>
                      <a:pt x="0" y="1"/>
                    </a:moveTo>
                    <a:lnTo>
                      <a:pt x="0" y="1168"/>
                    </a:lnTo>
                    <a:lnTo>
                      <a:pt x="4837" y="1168"/>
                    </a:lnTo>
                    <a:lnTo>
                      <a:pt x="4837" y="1"/>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43"/>
              <p:cNvSpPr/>
              <p:nvPr/>
            </p:nvSpPr>
            <p:spPr>
              <a:xfrm>
                <a:off x="5151991" y="3098933"/>
                <a:ext cx="228415" cy="55156"/>
              </a:xfrm>
              <a:custGeom>
                <a:avLst/>
                <a:gdLst/>
                <a:ahLst/>
                <a:cxnLst/>
                <a:rect l="l" t="t" r="r" b="b"/>
                <a:pathLst>
                  <a:path w="4837" h="1168" extrusionOk="0">
                    <a:moveTo>
                      <a:pt x="0" y="0"/>
                    </a:moveTo>
                    <a:lnTo>
                      <a:pt x="0" y="1168"/>
                    </a:lnTo>
                    <a:lnTo>
                      <a:pt x="4837" y="1168"/>
                    </a:lnTo>
                    <a:lnTo>
                      <a:pt x="4837" y="0"/>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43"/>
              <p:cNvSpPr/>
              <p:nvPr/>
            </p:nvSpPr>
            <p:spPr>
              <a:xfrm>
                <a:off x="5404028" y="3209202"/>
                <a:ext cx="228415" cy="55156"/>
              </a:xfrm>
              <a:custGeom>
                <a:avLst/>
                <a:gdLst/>
                <a:ahLst/>
                <a:cxnLst/>
                <a:rect l="l" t="t" r="r" b="b"/>
                <a:pathLst>
                  <a:path w="4837" h="1168" extrusionOk="0">
                    <a:moveTo>
                      <a:pt x="0" y="0"/>
                    </a:moveTo>
                    <a:lnTo>
                      <a:pt x="0" y="1168"/>
                    </a:lnTo>
                    <a:lnTo>
                      <a:pt x="4837" y="1168"/>
                    </a:lnTo>
                    <a:lnTo>
                      <a:pt x="4837" y="0"/>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43"/>
              <p:cNvSpPr/>
              <p:nvPr/>
            </p:nvSpPr>
            <p:spPr>
              <a:xfrm>
                <a:off x="5404028" y="3154044"/>
                <a:ext cx="228415" cy="55203"/>
              </a:xfrm>
              <a:custGeom>
                <a:avLst/>
                <a:gdLst/>
                <a:ahLst/>
                <a:cxnLst/>
                <a:rect l="l" t="t" r="r" b="b"/>
                <a:pathLst>
                  <a:path w="4837" h="1169" extrusionOk="0">
                    <a:moveTo>
                      <a:pt x="0" y="1"/>
                    </a:moveTo>
                    <a:lnTo>
                      <a:pt x="0" y="1168"/>
                    </a:lnTo>
                    <a:lnTo>
                      <a:pt x="4837" y="1168"/>
                    </a:lnTo>
                    <a:lnTo>
                      <a:pt x="4837" y="1"/>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43"/>
              <p:cNvSpPr/>
              <p:nvPr/>
            </p:nvSpPr>
            <p:spPr>
              <a:xfrm>
                <a:off x="5404028" y="3098933"/>
                <a:ext cx="228415" cy="55156"/>
              </a:xfrm>
              <a:custGeom>
                <a:avLst/>
                <a:gdLst/>
                <a:ahLst/>
                <a:cxnLst/>
                <a:rect l="l" t="t" r="r" b="b"/>
                <a:pathLst>
                  <a:path w="4837" h="1168" extrusionOk="0">
                    <a:moveTo>
                      <a:pt x="0" y="0"/>
                    </a:moveTo>
                    <a:lnTo>
                      <a:pt x="0" y="1168"/>
                    </a:lnTo>
                    <a:lnTo>
                      <a:pt x="4837" y="1168"/>
                    </a:lnTo>
                    <a:lnTo>
                      <a:pt x="4837" y="0"/>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43"/>
              <p:cNvSpPr/>
              <p:nvPr/>
            </p:nvSpPr>
            <p:spPr>
              <a:xfrm>
                <a:off x="5329980" y="3043774"/>
                <a:ext cx="228462" cy="55203"/>
              </a:xfrm>
              <a:custGeom>
                <a:avLst/>
                <a:gdLst/>
                <a:ahLst/>
                <a:cxnLst/>
                <a:rect l="l" t="t" r="r" b="b"/>
                <a:pathLst>
                  <a:path w="4838" h="1169" extrusionOk="0">
                    <a:moveTo>
                      <a:pt x="0" y="1"/>
                    </a:moveTo>
                    <a:lnTo>
                      <a:pt x="0" y="1168"/>
                    </a:lnTo>
                    <a:lnTo>
                      <a:pt x="4837" y="1168"/>
                    </a:lnTo>
                    <a:lnTo>
                      <a:pt x="4837" y="1"/>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43"/>
              <p:cNvSpPr/>
              <p:nvPr/>
            </p:nvSpPr>
            <p:spPr>
              <a:xfrm>
                <a:off x="5656066" y="3209202"/>
                <a:ext cx="228462" cy="55156"/>
              </a:xfrm>
              <a:custGeom>
                <a:avLst/>
                <a:gdLst/>
                <a:ahLst/>
                <a:cxnLst/>
                <a:rect l="l" t="t" r="r" b="b"/>
                <a:pathLst>
                  <a:path w="4838" h="1168" extrusionOk="0">
                    <a:moveTo>
                      <a:pt x="0" y="0"/>
                    </a:moveTo>
                    <a:lnTo>
                      <a:pt x="0" y="1168"/>
                    </a:lnTo>
                    <a:lnTo>
                      <a:pt x="4837" y="1168"/>
                    </a:lnTo>
                    <a:lnTo>
                      <a:pt x="4837" y="0"/>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43"/>
              <p:cNvSpPr/>
              <p:nvPr/>
            </p:nvSpPr>
            <p:spPr>
              <a:xfrm>
                <a:off x="5632407" y="3154044"/>
                <a:ext cx="228462" cy="55203"/>
              </a:xfrm>
              <a:custGeom>
                <a:avLst/>
                <a:gdLst/>
                <a:ahLst/>
                <a:cxnLst/>
                <a:rect l="l" t="t" r="r" b="b"/>
                <a:pathLst>
                  <a:path w="4838" h="1169" extrusionOk="0">
                    <a:moveTo>
                      <a:pt x="1" y="1"/>
                    </a:moveTo>
                    <a:lnTo>
                      <a:pt x="1" y="1168"/>
                    </a:lnTo>
                    <a:lnTo>
                      <a:pt x="4838" y="1168"/>
                    </a:lnTo>
                    <a:lnTo>
                      <a:pt x="4838" y="1"/>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43"/>
              <p:cNvSpPr/>
              <p:nvPr/>
            </p:nvSpPr>
            <p:spPr>
              <a:xfrm>
                <a:off x="5656066" y="3098933"/>
                <a:ext cx="228462" cy="55156"/>
              </a:xfrm>
              <a:custGeom>
                <a:avLst/>
                <a:gdLst/>
                <a:ahLst/>
                <a:cxnLst/>
                <a:rect l="l" t="t" r="r" b="b"/>
                <a:pathLst>
                  <a:path w="4838" h="1168" extrusionOk="0">
                    <a:moveTo>
                      <a:pt x="0" y="0"/>
                    </a:moveTo>
                    <a:lnTo>
                      <a:pt x="0" y="1168"/>
                    </a:lnTo>
                    <a:lnTo>
                      <a:pt x="4837" y="1168"/>
                    </a:lnTo>
                    <a:lnTo>
                      <a:pt x="4837" y="0"/>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43"/>
              <p:cNvSpPr/>
              <p:nvPr/>
            </p:nvSpPr>
            <p:spPr>
              <a:xfrm>
                <a:off x="5659230" y="3043774"/>
                <a:ext cx="228415" cy="55203"/>
              </a:xfrm>
              <a:custGeom>
                <a:avLst/>
                <a:gdLst/>
                <a:ahLst/>
                <a:cxnLst/>
                <a:rect l="l" t="t" r="r" b="b"/>
                <a:pathLst>
                  <a:path w="4837" h="1169" extrusionOk="0">
                    <a:moveTo>
                      <a:pt x="0" y="1"/>
                    </a:moveTo>
                    <a:lnTo>
                      <a:pt x="0" y="1168"/>
                    </a:lnTo>
                    <a:lnTo>
                      <a:pt x="4837" y="1168"/>
                    </a:lnTo>
                    <a:lnTo>
                      <a:pt x="4837" y="1"/>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43"/>
              <p:cNvSpPr/>
              <p:nvPr/>
            </p:nvSpPr>
            <p:spPr>
              <a:xfrm>
                <a:off x="5632407" y="2988663"/>
                <a:ext cx="228462" cy="55156"/>
              </a:xfrm>
              <a:custGeom>
                <a:avLst/>
                <a:gdLst/>
                <a:ahLst/>
                <a:cxnLst/>
                <a:rect l="l" t="t" r="r" b="b"/>
                <a:pathLst>
                  <a:path w="4838" h="1168" extrusionOk="0">
                    <a:moveTo>
                      <a:pt x="1" y="0"/>
                    </a:moveTo>
                    <a:lnTo>
                      <a:pt x="1" y="1168"/>
                    </a:lnTo>
                    <a:lnTo>
                      <a:pt x="4838" y="1168"/>
                    </a:lnTo>
                    <a:lnTo>
                      <a:pt x="4838" y="0"/>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43"/>
              <p:cNvSpPr/>
              <p:nvPr/>
            </p:nvSpPr>
            <p:spPr>
              <a:xfrm>
                <a:off x="5859274" y="3376188"/>
                <a:ext cx="228462" cy="55156"/>
              </a:xfrm>
              <a:custGeom>
                <a:avLst/>
                <a:gdLst/>
                <a:ahLst/>
                <a:cxnLst/>
                <a:rect l="l" t="t" r="r" b="b"/>
                <a:pathLst>
                  <a:path w="4838" h="1168" extrusionOk="0">
                    <a:moveTo>
                      <a:pt x="0" y="0"/>
                    </a:moveTo>
                    <a:lnTo>
                      <a:pt x="0" y="1168"/>
                    </a:lnTo>
                    <a:lnTo>
                      <a:pt x="4837" y="1168"/>
                    </a:lnTo>
                    <a:lnTo>
                      <a:pt x="4837" y="0"/>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43"/>
              <p:cNvSpPr/>
              <p:nvPr/>
            </p:nvSpPr>
            <p:spPr>
              <a:xfrm>
                <a:off x="5859274" y="3321030"/>
                <a:ext cx="228462" cy="55203"/>
              </a:xfrm>
              <a:custGeom>
                <a:avLst/>
                <a:gdLst/>
                <a:ahLst/>
                <a:cxnLst/>
                <a:rect l="l" t="t" r="r" b="b"/>
                <a:pathLst>
                  <a:path w="4838" h="1169" extrusionOk="0">
                    <a:moveTo>
                      <a:pt x="0" y="1"/>
                    </a:moveTo>
                    <a:lnTo>
                      <a:pt x="0" y="1168"/>
                    </a:lnTo>
                    <a:lnTo>
                      <a:pt x="4837" y="1168"/>
                    </a:lnTo>
                    <a:lnTo>
                      <a:pt x="4837" y="1"/>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43"/>
              <p:cNvSpPr/>
              <p:nvPr/>
            </p:nvSpPr>
            <p:spPr>
              <a:xfrm>
                <a:off x="5859274" y="3264313"/>
                <a:ext cx="228462" cy="55203"/>
              </a:xfrm>
              <a:custGeom>
                <a:avLst/>
                <a:gdLst/>
                <a:ahLst/>
                <a:cxnLst/>
                <a:rect l="l" t="t" r="r" b="b"/>
                <a:pathLst>
                  <a:path w="4838" h="1169" extrusionOk="0">
                    <a:moveTo>
                      <a:pt x="0" y="1"/>
                    </a:moveTo>
                    <a:lnTo>
                      <a:pt x="0" y="1168"/>
                    </a:lnTo>
                    <a:lnTo>
                      <a:pt x="4837" y="1168"/>
                    </a:lnTo>
                    <a:lnTo>
                      <a:pt x="4837" y="1"/>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43"/>
              <p:cNvSpPr/>
              <p:nvPr/>
            </p:nvSpPr>
            <p:spPr>
              <a:xfrm>
                <a:off x="6087700" y="3376188"/>
                <a:ext cx="228415" cy="55156"/>
              </a:xfrm>
              <a:custGeom>
                <a:avLst/>
                <a:gdLst/>
                <a:ahLst/>
                <a:cxnLst/>
                <a:rect l="l" t="t" r="r" b="b"/>
                <a:pathLst>
                  <a:path w="4837" h="1168" extrusionOk="0">
                    <a:moveTo>
                      <a:pt x="0" y="0"/>
                    </a:moveTo>
                    <a:lnTo>
                      <a:pt x="0" y="1168"/>
                    </a:lnTo>
                    <a:lnTo>
                      <a:pt x="4837" y="1168"/>
                    </a:lnTo>
                    <a:lnTo>
                      <a:pt x="4837" y="0"/>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43"/>
              <p:cNvSpPr/>
              <p:nvPr/>
            </p:nvSpPr>
            <p:spPr>
              <a:xfrm>
                <a:off x="6122363" y="3321030"/>
                <a:ext cx="228415" cy="55203"/>
              </a:xfrm>
              <a:custGeom>
                <a:avLst/>
                <a:gdLst/>
                <a:ahLst/>
                <a:cxnLst/>
                <a:rect l="l" t="t" r="r" b="b"/>
                <a:pathLst>
                  <a:path w="4837" h="1169" extrusionOk="0">
                    <a:moveTo>
                      <a:pt x="0" y="1"/>
                    </a:moveTo>
                    <a:lnTo>
                      <a:pt x="0" y="1168"/>
                    </a:lnTo>
                    <a:lnTo>
                      <a:pt x="4837" y="1168"/>
                    </a:lnTo>
                    <a:lnTo>
                      <a:pt x="4837" y="1"/>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43"/>
              <p:cNvSpPr/>
              <p:nvPr/>
            </p:nvSpPr>
            <p:spPr>
              <a:xfrm>
                <a:off x="6087700" y="3264313"/>
                <a:ext cx="228415" cy="55203"/>
              </a:xfrm>
              <a:custGeom>
                <a:avLst/>
                <a:gdLst/>
                <a:ahLst/>
                <a:cxnLst/>
                <a:rect l="l" t="t" r="r" b="b"/>
                <a:pathLst>
                  <a:path w="4837" h="1169" extrusionOk="0">
                    <a:moveTo>
                      <a:pt x="0" y="1"/>
                    </a:moveTo>
                    <a:lnTo>
                      <a:pt x="0" y="1168"/>
                    </a:lnTo>
                    <a:lnTo>
                      <a:pt x="4837" y="1168"/>
                    </a:lnTo>
                    <a:lnTo>
                      <a:pt x="4837" y="1"/>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43"/>
              <p:cNvSpPr/>
              <p:nvPr/>
            </p:nvSpPr>
            <p:spPr>
              <a:xfrm>
                <a:off x="5934881" y="3209202"/>
                <a:ext cx="228462" cy="55156"/>
              </a:xfrm>
              <a:custGeom>
                <a:avLst/>
                <a:gdLst/>
                <a:ahLst/>
                <a:cxnLst/>
                <a:rect l="l" t="t" r="r" b="b"/>
                <a:pathLst>
                  <a:path w="4838" h="1168" extrusionOk="0">
                    <a:moveTo>
                      <a:pt x="1" y="0"/>
                    </a:moveTo>
                    <a:lnTo>
                      <a:pt x="1" y="1168"/>
                    </a:lnTo>
                    <a:lnTo>
                      <a:pt x="4837" y="1168"/>
                    </a:lnTo>
                    <a:lnTo>
                      <a:pt x="4837" y="0"/>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43"/>
              <p:cNvSpPr/>
              <p:nvPr/>
            </p:nvSpPr>
            <p:spPr>
              <a:xfrm>
                <a:off x="5972708" y="3154044"/>
                <a:ext cx="228415" cy="55203"/>
              </a:xfrm>
              <a:custGeom>
                <a:avLst/>
                <a:gdLst/>
                <a:ahLst/>
                <a:cxnLst/>
                <a:rect l="l" t="t" r="r" b="b"/>
                <a:pathLst>
                  <a:path w="4837" h="1169" extrusionOk="0">
                    <a:moveTo>
                      <a:pt x="0" y="1"/>
                    </a:moveTo>
                    <a:lnTo>
                      <a:pt x="0" y="1168"/>
                    </a:lnTo>
                    <a:lnTo>
                      <a:pt x="4837" y="1168"/>
                    </a:lnTo>
                    <a:lnTo>
                      <a:pt x="4837" y="1"/>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43"/>
              <p:cNvSpPr/>
              <p:nvPr/>
            </p:nvSpPr>
            <p:spPr>
              <a:xfrm>
                <a:off x="5919108" y="3098933"/>
                <a:ext cx="228462" cy="55156"/>
              </a:xfrm>
              <a:custGeom>
                <a:avLst/>
                <a:gdLst/>
                <a:ahLst/>
                <a:cxnLst/>
                <a:rect l="l" t="t" r="r" b="b"/>
                <a:pathLst>
                  <a:path w="4838" h="1168" extrusionOk="0">
                    <a:moveTo>
                      <a:pt x="1" y="0"/>
                    </a:moveTo>
                    <a:lnTo>
                      <a:pt x="1" y="1168"/>
                    </a:lnTo>
                    <a:lnTo>
                      <a:pt x="4838" y="1168"/>
                    </a:lnTo>
                    <a:lnTo>
                      <a:pt x="4838" y="0"/>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3" name="Google Shape;953;p43"/>
            <p:cNvSpPr/>
            <p:nvPr/>
          </p:nvSpPr>
          <p:spPr>
            <a:xfrm>
              <a:off x="5539063" y="3958295"/>
              <a:ext cx="246355" cy="321857"/>
            </a:xfrm>
            <a:custGeom>
              <a:avLst/>
              <a:gdLst/>
              <a:ahLst/>
              <a:cxnLst/>
              <a:rect l="l" t="t" r="r" b="b"/>
              <a:pathLst>
                <a:path w="27821" h="36327" extrusionOk="0">
                  <a:moveTo>
                    <a:pt x="14311" y="9608"/>
                  </a:moveTo>
                  <a:cubicBezTo>
                    <a:pt x="16512" y="9608"/>
                    <a:pt x="17847" y="10142"/>
                    <a:pt x="18213" y="11276"/>
                  </a:cubicBezTo>
                  <a:cubicBezTo>
                    <a:pt x="18280" y="11543"/>
                    <a:pt x="18347" y="11776"/>
                    <a:pt x="18347" y="12076"/>
                  </a:cubicBezTo>
                  <a:cubicBezTo>
                    <a:pt x="18347" y="12977"/>
                    <a:pt x="18013" y="13644"/>
                    <a:pt x="17346" y="14111"/>
                  </a:cubicBezTo>
                  <a:cubicBezTo>
                    <a:pt x="16679" y="14578"/>
                    <a:pt x="15712" y="14778"/>
                    <a:pt x="14511" y="14778"/>
                  </a:cubicBezTo>
                  <a:lnTo>
                    <a:pt x="11909" y="14778"/>
                  </a:lnTo>
                  <a:lnTo>
                    <a:pt x="11909" y="9608"/>
                  </a:lnTo>
                  <a:close/>
                  <a:moveTo>
                    <a:pt x="14711" y="20449"/>
                  </a:moveTo>
                  <a:cubicBezTo>
                    <a:pt x="16079" y="20449"/>
                    <a:pt x="17146" y="20682"/>
                    <a:pt x="17847" y="21216"/>
                  </a:cubicBezTo>
                  <a:cubicBezTo>
                    <a:pt x="18547" y="21683"/>
                    <a:pt x="18914" y="22450"/>
                    <a:pt x="18914" y="23418"/>
                  </a:cubicBezTo>
                  <a:cubicBezTo>
                    <a:pt x="18914" y="25453"/>
                    <a:pt x="17580" y="26487"/>
                    <a:pt x="14878" y="26487"/>
                  </a:cubicBezTo>
                  <a:lnTo>
                    <a:pt x="11876" y="26487"/>
                  </a:lnTo>
                  <a:lnTo>
                    <a:pt x="11876" y="20449"/>
                  </a:lnTo>
                  <a:close/>
                  <a:moveTo>
                    <a:pt x="6639" y="1"/>
                  </a:moveTo>
                  <a:lnTo>
                    <a:pt x="6639" y="3704"/>
                  </a:lnTo>
                  <a:lnTo>
                    <a:pt x="0" y="3704"/>
                  </a:lnTo>
                  <a:lnTo>
                    <a:pt x="0" y="9174"/>
                  </a:lnTo>
                  <a:lnTo>
                    <a:pt x="3336" y="9174"/>
                  </a:lnTo>
                  <a:lnTo>
                    <a:pt x="3336" y="26954"/>
                  </a:lnTo>
                  <a:lnTo>
                    <a:pt x="0" y="26954"/>
                  </a:lnTo>
                  <a:lnTo>
                    <a:pt x="0" y="32458"/>
                  </a:lnTo>
                  <a:lnTo>
                    <a:pt x="6639" y="32458"/>
                  </a:lnTo>
                  <a:lnTo>
                    <a:pt x="6639" y="36327"/>
                  </a:lnTo>
                  <a:lnTo>
                    <a:pt x="9707" y="36327"/>
                  </a:lnTo>
                  <a:lnTo>
                    <a:pt x="9707" y="32458"/>
                  </a:lnTo>
                  <a:lnTo>
                    <a:pt x="12910" y="32458"/>
                  </a:lnTo>
                  <a:lnTo>
                    <a:pt x="12910" y="36327"/>
                  </a:lnTo>
                  <a:lnTo>
                    <a:pt x="15979" y="36327"/>
                  </a:lnTo>
                  <a:lnTo>
                    <a:pt x="15979" y="32458"/>
                  </a:lnTo>
                  <a:cubicBezTo>
                    <a:pt x="19581" y="32424"/>
                    <a:pt x="22416" y="31657"/>
                    <a:pt x="24551" y="30223"/>
                  </a:cubicBezTo>
                  <a:cubicBezTo>
                    <a:pt x="26720" y="28722"/>
                    <a:pt x="27820" y="26653"/>
                    <a:pt x="27820" y="24052"/>
                  </a:cubicBezTo>
                  <a:cubicBezTo>
                    <a:pt x="27754" y="22317"/>
                    <a:pt x="27287" y="20883"/>
                    <a:pt x="26419" y="19782"/>
                  </a:cubicBezTo>
                  <a:cubicBezTo>
                    <a:pt x="25552" y="18714"/>
                    <a:pt x="24084" y="17914"/>
                    <a:pt x="22150" y="17413"/>
                  </a:cubicBezTo>
                  <a:lnTo>
                    <a:pt x="22150" y="17213"/>
                  </a:lnTo>
                  <a:cubicBezTo>
                    <a:pt x="23651" y="16880"/>
                    <a:pt x="24852" y="16112"/>
                    <a:pt x="25752" y="14978"/>
                  </a:cubicBezTo>
                  <a:cubicBezTo>
                    <a:pt x="26686" y="13878"/>
                    <a:pt x="27153" y="12477"/>
                    <a:pt x="27153" y="10875"/>
                  </a:cubicBezTo>
                  <a:cubicBezTo>
                    <a:pt x="27153" y="8407"/>
                    <a:pt x="26086" y="6606"/>
                    <a:pt x="24018" y="5438"/>
                  </a:cubicBezTo>
                  <a:cubicBezTo>
                    <a:pt x="23817" y="5305"/>
                    <a:pt x="23551" y="5205"/>
                    <a:pt x="23350" y="5105"/>
                  </a:cubicBezTo>
                  <a:cubicBezTo>
                    <a:pt x="21549" y="4304"/>
                    <a:pt x="19081" y="3870"/>
                    <a:pt x="15979" y="3737"/>
                  </a:cubicBezTo>
                  <a:lnTo>
                    <a:pt x="15979" y="1"/>
                  </a:lnTo>
                  <a:lnTo>
                    <a:pt x="12910" y="1"/>
                  </a:lnTo>
                  <a:lnTo>
                    <a:pt x="12910" y="3737"/>
                  </a:lnTo>
                  <a:lnTo>
                    <a:pt x="9707" y="3737"/>
                  </a:lnTo>
                  <a:lnTo>
                    <a:pt x="97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CuadroTexto 1">
            <a:extLst>
              <a:ext uri="{FF2B5EF4-FFF2-40B4-BE49-F238E27FC236}">
                <a16:creationId xmlns:a16="http://schemas.microsoft.com/office/drawing/2014/main" id="{B8D292A6-D01C-41EC-8CB1-D718099CC979}"/>
              </a:ext>
            </a:extLst>
          </p:cNvPr>
          <p:cNvSpPr txBox="1"/>
          <p:nvPr/>
        </p:nvSpPr>
        <p:spPr>
          <a:xfrm>
            <a:off x="469385" y="1816741"/>
            <a:ext cx="1338828" cy="307777"/>
          </a:xfrm>
          <a:prstGeom prst="rect">
            <a:avLst/>
          </a:prstGeom>
          <a:noFill/>
        </p:spPr>
        <p:txBody>
          <a:bodyPr wrap="none" rtlCol="0">
            <a:spAutoFit/>
          </a:bodyPr>
          <a:lstStyle/>
          <a:p>
            <a:r>
              <a:rPr lang="es-PE" dirty="0"/>
              <a:t>Comerciantes </a:t>
            </a:r>
          </a:p>
        </p:txBody>
      </p:sp>
      <p:sp>
        <p:nvSpPr>
          <p:cNvPr id="55" name="Google Shape;903;p43">
            <a:extLst>
              <a:ext uri="{FF2B5EF4-FFF2-40B4-BE49-F238E27FC236}">
                <a16:creationId xmlns:a16="http://schemas.microsoft.com/office/drawing/2014/main" id="{7626DFDF-3123-4671-8676-631DF0541897}"/>
              </a:ext>
            </a:extLst>
          </p:cNvPr>
          <p:cNvSpPr txBox="1">
            <a:spLocks/>
          </p:cNvSpPr>
          <p:nvPr/>
        </p:nvSpPr>
        <p:spPr>
          <a:xfrm>
            <a:off x="215385" y="2333308"/>
            <a:ext cx="3956978" cy="51694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accent3"/>
              </a:buClr>
              <a:buSzPts val="1200"/>
              <a:buFont typeface="Ubuntu"/>
              <a:buChar char="●"/>
              <a:defRPr sz="1600" b="0" i="0" u="none" strike="noStrike" cap="none">
                <a:solidFill>
                  <a:schemeClr val="accent3"/>
                </a:solidFill>
                <a:latin typeface="Ubuntu"/>
                <a:ea typeface="Ubuntu"/>
                <a:cs typeface="Ubuntu"/>
                <a:sym typeface="Ubuntu"/>
              </a:defRPr>
            </a:lvl1pPr>
            <a:lvl2pPr marL="914400" marR="0" lvl="1" indent="-304800" algn="l" rtl="0">
              <a:lnSpc>
                <a:spcPct val="100000"/>
              </a:lnSpc>
              <a:spcBef>
                <a:spcPts val="0"/>
              </a:spcBef>
              <a:spcAft>
                <a:spcPts val="0"/>
              </a:spcAft>
              <a:buClr>
                <a:schemeClr val="accent3"/>
              </a:buClr>
              <a:buSzPts val="1200"/>
              <a:buFont typeface="Ubuntu"/>
              <a:buChar char="○"/>
              <a:defRPr sz="1200" b="0" i="0" u="none" strike="noStrike" cap="none">
                <a:solidFill>
                  <a:schemeClr val="accent3"/>
                </a:solidFill>
                <a:latin typeface="Ubuntu"/>
                <a:ea typeface="Ubuntu"/>
                <a:cs typeface="Ubuntu"/>
                <a:sym typeface="Ubuntu"/>
              </a:defRPr>
            </a:lvl2pPr>
            <a:lvl3pPr marL="1371600" marR="0" lvl="2" indent="-304800" algn="l" rtl="0">
              <a:lnSpc>
                <a:spcPct val="100000"/>
              </a:lnSpc>
              <a:spcBef>
                <a:spcPts val="0"/>
              </a:spcBef>
              <a:spcAft>
                <a:spcPts val="0"/>
              </a:spcAft>
              <a:buClr>
                <a:schemeClr val="accent3"/>
              </a:buClr>
              <a:buSzPts val="1200"/>
              <a:buFont typeface="Ubuntu"/>
              <a:buChar char="■"/>
              <a:defRPr sz="1200" b="0" i="0" u="none" strike="noStrike" cap="none">
                <a:solidFill>
                  <a:schemeClr val="accent3"/>
                </a:solidFill>
                <a:latin typeface="Ubuntu"/>
                <a:ea typeface="Ubuntu"/>
                <a:cs typeface="Ubuntu"/>
                <a:sym typeface="Ubuntu"/>
              </a:defRPr>
            </a:lvl3pPr>
            <a:lvl4pPr marL="1828800" marR="0" lvl="3" indent="-304800" algn="l" rtl="0">
              <a:lnSpc>
                <a:spcPct val="100000"/>
              </a:lnSpc>
              <a:spcBef>
                <a:spcPts val="0"/>
              </a:spcBef>
              <a:spcAft>
                <a:spcPts val="0"/>
              </a:spcAft>
              <a:buClr>
                <a:schemeClr val="accent3"/>
              </a:buClr>
              <a:buSzPts val="1200"/>
              <a:buFont typeface="Ubuntu"/>
              <a:buChar char="●"/>
              <a:defRPr sz="1200" b="0" i="0" u="none" strike="noStrike" cap="none">
                <a:solidFill>
                  <a:schemeClr val="accent3"/>
                </a:solidFill>
                <a:latin typeface="Ubuntu"/>
                <a:ea typeface="Ubuntu"/>
                <a:cs typeface="Ubuntu"/>
                <a:sym typeface="Ubuntu"/>
              </a:defRPr>
            </a:lvl4pPr>
            <a:lvl5pPr marL="2286000" marR="0" lvl="4" indent="-304800" algn="l" rtl="0">
              <a:lnSpc>
                <a:spcPct val="100000"/>
              </a:lnSpc>
              <a:spcBef>
                <a:spcPts val="0"/>
              </a:spcBef>
              <a:spcAft>
                <a:spcPts val="0"/>
              </a:spcAft>
              <a:buClr>
                <a:schemeClr val="accent3"/>
              </a:buClr>
              <a:buSzPts val="1200"/>
              <a:buFont typeface="Ubuntu"/>
              <a:buChar char="○"/>
              <a:defRPr sz="1200" b="0" i="0" u="none" strike="noStrike" cap="none">
                <a:solidFill>
                  <a:schemeClr val="accent3"/>
                </a:solidFill>
                <a:latin typeface="Ubuntu"/>
                <a:ea typeface="Ubuntu"/>
                <a:cs typeface="Ubuntu"/>
                <a:sym typeface="Ubuntu"/>
              </a:defRPr>
            </a:lvl5pPr>
            <a:lvl6pPr marL="2743200" marR="0" lvl="5" indent="-304800" algn="l" rtl="0">
              <a:lnSpc>
                <a:spcPct val="100000"/>
              </a:lnSpc>
              <a:spcBef>
                <a:spcPts val="0"/>
              </a:spcBef>
              <a:spcAft>
                <a:spcPts val="0"/>
              </a:spcAft>
              <a:buClr>
                <a:schemeClr val="accent3"/>
              </a:buClr>
              <a:buSzPts val="1200"/>
              <a:buFont typeface="Ubuntu"/>
              <a:buChar char="■"/>
              <a:defRPr sz="1200" b="0" i="0" u="none" strike="noStrike" cap="none">
                <a:solidFill>
                  <a:schemeClr val="accent3"/>
                </a:solidFill>
                <a:latin typeface="Ubuntu"/>
                <a:ea typeface="Ubuntu"/>
                <a:cs typeface="Ubuntu"/>
                <a:sym typeface="Ubuntu"/>
              </a:defRPr>
            </a:lvl6pPr>
            <a:lvl7pPr marL="3200400" marR="0" lvl="6" indent="-304800" algn="l" rtl="0">
              <a:lnSpc>
                <a:spcPct val="100000"/>
              </a:lnSpc>
              <a:spcBef>
                <a:spcPts val="0"/>
              </a:spcBef>
              <a:spcAft>
                <a:spcPts val="0"/>
              </a:spcAft>
              <a:buClr>
                <a:schemeClr val="accent3"/>
              </a:buClr>
              <a:buSzPts val="1200"/>
              <a:buFont typeface="Ubuntu"/>
              <a:buChar char="●"/>
              <a:defRPr sz="1200" b="0" i="0" u="none" strike="noStrike" cap="none">
                <a:solidFill>
                  <a:schemeClr val="accent3"/>
                </a:solidFill>
                <a:latin typeface="Ubuntu"/>
                <a:ea typeface="Ubuntu"/>
                <a:cs typeface="Ubuntu"/>
                <a:sym typeface="Ubuntu"/>
              </a:defRPr>
            </a:lvl7pPr>
            <a:lvl8pPr marL="3657600" marR="0" lvl="7" indent="-304800" algn="l" rtl="0">
              <a:lnSpc>
                <a:spcPct val="100000"/>
              </a:lnSpc>
              <a:spcBef>
                <a:spcPts val="0"/>
              </a:spcBef>
              <a:spcAft>
                <a:spcPts val="0"/>
              </a:spcAft>
              <a:buClr>
                <a:schemeClr val="accent3"/>
              </a:buClr>
              <a:buSzPts val="1200"/>
              <a:buFont typeface="Ubuntu"/>
              <a:buChar char="○"/>
              <a:defRPr sz="1200" b="0" i="0" u="none" strike="noStrike" cap="none">
                <a:solidFill>
                  <a:schemeClr val="accent3"/>
                </a:solidFill>
                <a:latin typeface="Ubuntu"/>
                <a:ea typeface="Ubuntu"/>
                <a:cs typeface="Ubuntu"/>
                <a:sym typeface="Ubuntu"/>
              </a:defRPr>
            </a:lvl8pPr>
            <a:lvl9pPr marL="4114800" marR="0" lvl="8" indent="-304800" algn="l" rtl="0">
              <a:lnSpc>
                <a:spcPct val="100000"/>
              </a:lnSpc>
              <a:spcBef>
                <a:spcPts val="0"/>
              </a:spcBef>
              <a:spcAft>
                <a:spcPts val="0"/>
              </a:spcAft>
              <a:buClr>
                <a:schemeClr val="accent3"/>
              </a:buClr>
              <a:buSzPts val="1200"/>
              <a:buFont typeface="Ubuntu"/>
              <a:buChar char="■"/>
              <a:defRPr sz="1200" b="0" i="0" u="none" strike="noStrike" cap="none">
                <a:solidFill>
                  <a:schemeClr val="accent3"/>
                </a:solidFill>
                <a:latin typeface="Ubuntu"/>
                <a:ea typeface="Ubuntu"/>
                <a:cs typeface="Ubuntu"/>
                <a:sym typeface="Ubuntu"/>
              </a:defRPr>
            </a:lvl9pPr>
          </a:lstStyle>
          <a:p>
            <a:pPr marL="0" indent="0">
              <a:buFont typeface="Ubuntu"/>
              <a:buNone/>
            </a:pPr>
            <a:r>
              <a:rPr lang="es-PE" sz="2000" b="1" i="1" dirty="0">
                <a:solidFill>
                  <a:schemeClr val="accent2">
                    <a:lumMod val="75000"/>
                  </a:schemeClr>
                </a:solidFill>
              </a:rPr>
              <a:t>Cuándo interactúa la audiencia con nuestro producto?</a:t>
            </a:r>
          </a:p>
          <a:p>
            <a:pPr marL="0" indent="0">
              <a:buFont typeface="Ubuntu"/>
              <a:buNone/>
            </a:pPr>
            <a:endParaRPr lang="es-PE" dirty="0"/>
          </a:p>
        </p:txBody>
      </p:sp>
      <p:sp>
        <p:nvSpPr>
          <p:cNvPr id="56" name="CuadroTexto 55">
            <a:extLst>
              <a:ext uri="{FF2B5EF4-FFF2-40B4-BE49-F238E27FC236}">
                <a16:creationId xmlns:a16="http://schemas.microsoft.com/office/drawing/2014/main" id="{22816B58-B216-44A9-9078-181A0B7197B4}"/>
              </a:ext>
            </a:extLst>
          </p:cNvPr>
          <p:cNvSpPr txBox="1"/>
          <p:nvPr/>
        </p:nvSpPr>
        <p:spPr>
          <a:xfrm>
            <a:off x="327593" y="3195297"/>
            <a:ext cx="3089307" cy="1600438"/>
          </a:xfrm>
          <a:prstGeom prst="rect">
            <a:avLst/>
          </a:prstGeom>
          <a:noFill/>
        </p:spPr>
        <p:txBody>
          <a:bodyPr wrap="none" rtlCol="0">
            <a:spAutoFit/>
          </a:bodyPr>
          <a:lstStyle/>
          <a:p>
            <a:r>
              <a:rPr lang="es-PE" dirty="0">
                <a:solidFill>
                  <a:srgbClr val="002060"/>
                </a:solidFill>
              </a:rPr>
              <a:t>A Corto Plazo:</a:t>
            </a:r>
          </a:p>
          <a:p>
            <a:endParaRPr lang="es-PE" dirty="0"/>
          </a:p>
          <a:p>
            <a:pPr marL="285750" indent="-285750">
              <a:buFont typeface="Arial" panose="020B0604020202020204" pitchFamily="34" charset="0"/>
              <a:buChar char="•"/>
            </a:pPr>
            <a:r>
              <a:rPr lang="es-PE" dirty="0"/>
              <a:t>Microempresas</a:t>
            </a:r>
          </a:p>
          <a:p>
            <a:endParaRPr lang="es-PE" dirty="0"/>
          </a:p>
          <a:p>
            <a:r>
              <a:rPr lang="es-PE" dirty="0">
                <a:solidFill>
                  <a:srgbClr val="002060"/>
                </a:solidFill>
              </a:rPr>
              <a:t>A Largo Plazo:</a:t>
            </a:r>
          </a:p>
          <a:p>
            <a:endParaRPr lang="es-PE" dirty="0"/>
          </a:p>
          <a:p>
            <a:pPr marL="285750" indent="-285750">
              <a:buFont typeface="Arial" panose="020B0604020202020204" pitchFamily="34" charset="0"/>
              <a:buChar char="•"/>
            </a:pPr>
            <a:r>
              <a:rPr lang="es-PE" dirty="0"/>
              <a:t>Grandes negocios e Inversiones </a:t>
            </a:r>
          </a:p>
        </p:txBody>
      </p:sp>
    </p:spTree>
  </p:cSld>
  <p:clrMapOvr>
    <a:masterClrMapping/>
  </p:clrMapOvr>
</p:sld>
</file>

<file path=ppt/theme/theme1.xml><?xml version="1.0" encoding="utf-8"?>
<a:theme xmlns:a="http://schemas.openxmlformats.org/drawingml/2006/main" name="Cryptocurrency Today by Slidesgo">
  <a:themeElements>
    <a:clrScheme name="Simple Light">
      <a:dk1>
        <a:srgbClr val="F1E8DC"/>
      </a:dk1>
      <a:lt1>
        <a:srgbClr val="FFFFFF"/>
      </a:lt1>
      <a:dk2>
        <a:srgbClr val="FBBF60"/>
      </a:dk2>
      <a:lt2>
        <a:srgbClr val="39B0D1"/>
      </a:lt2>
      <a:accent1>
        <a:srgbClr val="66B888"/>
      </a:accent1>
      <a:accent2>
        <a:srgbClr val="FE98B0"/>
      </a:accent2>
      <a:accent3>
        <a:srgbClr val="383838"/>
      </a:accent3>
      <a:accent4>
        <a:srgbClr val="FFFFFF"/>
      </a:accent4>
      <a:accent5>
        <a:srgbClr val="FFFFFF"/>
      </a:accent5>
      <a:accent6>
        <a:srgbClr val="FFFFFF"/>
      </a:accent6>
      <a:hlink>
        <a:srgbClr val="38383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365</TotalTime>
  <Words>560</Words>
  <Application>Microsoft Office PowerPoint</Application>
  <PresentationFormat>Presentación en pantalla (16:9)</PresentationFormat>
  <Paragraphs>61</Paragraphs>
  <Slides>11</Slides>
  <Notes>11</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11</vt:i4>
      </vt:variant>
    </vt:vector>
  </HeadingPairs>
  <TitlesOfParts>
    <vt:vector size="17" baseType="lpstr">
      <vt:lpstr>Arial</vt:lpstr>
      <vt:lpstr>Ubuntu</vt:lpstr>
      <vt:lpstr>Roboto Condensed Light</vt:lpstr>
      <vt:lpstr>Nunito</vt:lpstr>
      <vt:lpstr>Chewy</vt:lpstr>
      <vt:lpstr>Cryptocurrency Today by Slidesgo</vt:lpstr>
      <vt:lpstr>BITCOINS</vt:lpstr>
      <vt:lpstr>CONTEXTO DE LAS CRIPTOMONEDAS</vt:lpstr>
      <vt:lpstr>01</vt:lpstr>
      <vt:lpstr>QUÉ ES ALGORAND?</vt:lpstr>
      <vt:lpstr>PROBLEMATICA</vt:lpstr>
      <vt:lpstr>INTRODUCCIÓN</vt:lpstr>
      <vt:lpstr>PROPIEDAD FRACCIONADA</vt:lpstr>
      <vt:lpstr>VERIFICACIÓN DE PROPIEDAD DE BLOCKCHAIN</vt:lpstr>
      <vt:lpstr>Realizar una Investigación de Usuarios</vt:lpstr>
      <vt:lpstr>INVERSIÓN</vt:lpstr>
      <vt:lpstr>CUALES SON LAS VENTAJAS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CRYPTOCURRENCY TODAY</dc:title>
  <dc:creator>DARLETT</dc:creator>
  <cp:lastModifiedBy>MARIA DEL PILAR  CUSICHAQUI QUINTO</cp:lastModifiedBy>
  <cp:revision>4</cp:revision>
  <dcterms:modified xsi:type="dcterms:W3CDTF">2021-12-18T04:37:41Z</dcterms:modified>
</cp:coreProperties>
</file>