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2543F-797F-6444-B18D-37E39B135EDD}" v="76" dt="2021-06-20T21:38:00.577"/>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9"/>
  </p:normalViewPr>
  <p:slideViewPr>
    <p:cSldViewPr snapToGrid="0">
      <p:cViewPr varScale="1">
        <p:scale>
          <a:sx n="156" d="100"/>
          <a:sy n="156" d="100"/>
        </p:scale>
        <p:origin x="1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Iyaomolere" userId="07a4e638-ea38-4b31-bf98-437d7292986a" providerId="ADAL" clId="{6022543F-797F-6444-B18D-37E39B135EDD}"/>
    <pc:docChg chg="undo redo custSel modSld">
      <pc:chgData name="Michael Iyaomolere" userId="07a4e638-ea38-4b31-bf98-437d7292986a" providerId="ADAL" clId="{6022543F-797F-6444-B18D-37E39B135EDD}" dt="2021-06-20T21:38:00.577" v="1096"/>
      <pc:docMkLst>
        <pc:docMk/>
      </pc:docMkLst>
      <pc:sldChg chg="addSp delSp modSp mod modTransition modAnim">
        <pc:chgData name="Michael Iyaomolere" userId="07a4e638-ea38-4b31-bf98-437d7292986a" providerId="ADAL" clId="{6022543F-797F-6444-B18D-37E39B135EDD}" dt="2021-06-20T21:38:00.577" v="1096"/>
        <pc:sldMkLst>
          <pc:docMk/>
          <pc:sldMk cId="0" sldId="256"/>
        </pc:sldMkLst>
        <pc:spChg chg="add del mod">
          <ac:chgData name="Michael Iyaomolere" userId="07a4e638-ea38-4b31-bf98-437d7292986a" providerId="ADAL" clId="{6022543F-797F-6444-B18D-37E39B135EDD}" dt="2021-06-20T20:28:12.180" v="45" actId="767"/>
          <ac:spMkLst>
            <pc:docMk/>
            <pc:sldMk cId="0" sldId="256"/>
            <ac:spMk id="2" creationId="{AB79FD85-2F3B-EA4F-986D-5A29B0D9396A}"/>
          </ac:spMkLst>
        </pc:spChg>
        <pc:spChg chg="add del mod">
          <ac:chgData name="Michael Iyaomolere" userId="07a4e638-ea38-4b31-bf98-437d7292986a" providerId="ADAL" clId="{6022543F-797F-6444-B18D-37E39B135EDD}" dt="2021-06-20T20:28:11.330" v="44" actId="767"/>
          <ac:spMkLst>
            <pc:docMk/>
            <pc:sldMk cId="0" sldId="256"/>
            <ac:spMk id="3" creationId="{7AAE43DA-F813-1B4D-B0E8-03B5344B9525}"/>
          </ac:spMkLst>
        </pc:spChg>
        <pc:spChg chg="add del mod">
          <ac:chgData name="Michael Iyaomolere" userId="07a4e638-ea38-4b31-bf98-437d7292986a" providerId="ADAL" clId="{6022543F-797F-6444-B18D-37E39B135EDD}" dt="2021-06-20T20:29:13.240" v="87"/>
          <ac:spMkLst>
            <pc:docMk/>
            <pc:sldMk cId="0" sldId="256"/>
            <ac:spMk id="4" creationId="{2423947F-0BB8-B349-92C5-D0C7CDEE19B9}"/>
          </ac:spMkLst>
        </pc:spChg>
        <pc:spChg chg="add del mod">
          <ac:chgData name="Michael Iyaomolere" userId="07a4e638-ea38-4b31-bf98-437d7292986a" providerId="ADAL" clId="{6022543F-797F-6444-B18D-37E39B135EDD}" dt="2021-06-20T20:29:11.101" v="85"/>
          <ac:spMkLst>
            <pc:docMk/>
            <pc:sldMk cId="0" sldId="256"/>
            <ac:spMk id="5" creationId="{30532515-F468-7341-9054-E504623FDA1D}"/>
          </ac:spMkLst>
        </pc:spChg>
        <pc:spChg chg="mod">
          <ac:chgData name="Michael Iyaomolere" userId="07a4e638-ea38-4b31-bf98-437d7292986a" providerId="ADAL" clId="{6022543F-797F-6444-B18D-37E39B135EDD}" dt="2021-06-20T21:12:05.026" v="1088" actId="20577"/>
          <ac:spMkLst>
            <pc:docMk/>
            <pc:sldMk cId="0" sldId="256"/>
            <ac:spMk id="145" creationId="{00000000-0000-0000-0000-000000000000}"/>
          </ac:spMkLst>
        </pc:spChg>
        <pc:picChg chg="add del mod">
          <ac:chgData name="Michael Iyaomolere" userId="07a4e638-ea38-4b31-bf98-437d7292986a" providerId="ADAL" clId="{6022543F-797F-6444-B18D-37E39B135EDD}" dt="2021-06-20T21:36:29.182" v="1092"/>
          <ac:picMkLst>
            <pc:docMk/>
            <pc:sldMk cId="0" sldId="256"/>
            <ac:picMk id="6" creationId="{0A3490CC-84AD-764E-A030-5E02E02EE941}"/>
          </ac:picMkLst>
        </pc:picChg>
        <pc:picChg chg="add del mod">
          <ac:chgData name="Michael Iyaomolere" userId="07a4e638-ea38-4b31-bf98-437d7292986a" providerId="ADAL" clId="{6022543F-797F-6444-B18D-37E39B135EDD}" dt="2021-06-20T21:38:00.577" v="1096"/>
          <ac:picMkLst>
            <pc:docMk/>
            <pc:sldMk cId="0" sldId="256"/>
            <ac:picMk id="7" creationId="{622B1DDE-4CBE-FA4F-8D58-08E0DFEA5DC2}"/>
          </ac:picMkLst>
        </pc:picChg>
      </pc:sldChg>
      <pc:sldChg chg="addSp delSp modSp mod modTransition modAnim">
        <pc:chgData name="Michael Iyaomolere" userId="07a4e638-ea38-4b31-bf98-437d7292986a" providerId="ADAL" clId="{6022543F-797F-6444-B18D-37E39B135EDD}" dt="2021-06-20T21:36:45.084" v="1093"/>
        <pc:sldMkLst>
          <pc:docMk/>
          <pc:sldMk cId="0" sldId="257"/>
        </pc:sldMkLst>
        <pc:spChg chg="mod">
          <ac:chgData name="Michael Iyaomolere" userId="07a4e638-ea38-4b31-bf98-437d7292986a" providerId="ADAL" clId="{6022543F-797F-6444-B18D-37E39B135EDD}" dt="2021-06-20T20:30:21.608" v="199" actId="20577"/>
          <ac:spMkLst>
            <pc:docMk/>
            <pc:sldMk cId="0" sldId="257"/>
            <ac:spMk id="152" creationId="{00000000-0000-0000-0000-000000000000}"/>
          </ac:spMkLst>
        </pc:spChg>
        <pc:picChg chg="add del mod">
          <ac:chgData name="Michael Iyaomolere" userId="07a4e638-ea38-4b31-bf98-437d7292986a" providerId="ADAL" clId="{6022543F-797F-6444-B18D-37E39B135EDD}" dt="2021-06-20T21:36:45.084" v="1093"/>
          <ac:picMkLst>
            <pc:docMk/>
            <pc:sldMk cId="0" sldId="257"/>
            <ac:picMk id="2" creationId="{DD68578E-04E9-F146-B17C-6CBEE6DB8CA2}"/>
          </ac:picMkLst>
        </pc:picChg>
      </pc:sldChg>
      <pc:sldChg chg="addSp delSp modSp mod modTransition modAnim">
        <pc:chgData name="Michael Iyaomolere" userId="07a4e638-ea38-4b31-bf98-437d7292986a" providerId="ADAL" clId="{6022543F-797F-6444-B18D-37E39B135EDD}" dt="2021-06-20T21:36:47.967" v="1094"/>
        <pc:sldMkLst>
          <pc:docMk/>
          <pc:sldMk cId="0" sldId="258"/>
        </pc:sldMkLst>
        <pc:spChg chg="add del mod">
          <ac:chgData name="Michael Iyaomolere" userId="07a4e638-ea38-4b31-bf98-437d7292986a" providerId="ADAL" clId="{6022543F-797F-6444-B18D-37E39B135EDD}" dt="2021-06-20T20:40:24.980" v="302" actId="21"/>
          <ac:spMkLst>
            <pc:docMk/>
            <pc:sldMk cId="0" sldId="258"/>
            <ac:spMk id="3" creationId="{541CB39F-29DA-6544-87CE-907FAB51DA31}"/>
          </ac:spMkLst>
        </pc:spChg>
        <pc:spChg chg="del mod">
          <ac:chgData name="Michael Iyaomolere" userId="07a4e638-ea38-4b31-bf98-437d7292986a" providerId="ADAL" clId="{6022543F-797F-6444-B18D-37E39B135EDD}" dt="2021-06-20T20:40:21.142" v="301" actId="21"/>
          <ac:spMkLst>
            <pc:docMk/>
            <pc:sldMk cId="0" sldId="258"/>
            <ac:spMk id="160" creationId="{00000000-0000-0000-0000-000000000000}"/>
          </ac:spMkLst>
        </pc:spChg>
        <pc:graphicFrameChg chg="mod modGraphic">
          <ac:chgData name="Michael Iyaomolere" userId="07a4e638-ea38-4b31-bf98-437d7292986a" providerId="ADAL" clId="{6022543F-797F-6444-B18D-37E39B135EDD}" dt="2021-06-20T20:40:41.409" v="306" actId="1076"/>
          <ac:graphicFrameMkLst>
            <pc:docMk/>
            <pc:sldMk cId="0" sldId="258"/>
            <ac:graphicFrameMk id="161" creationId="{00000000-0000-0000-0000-000000000000}"/>
          </ac:graphicFrameMkLst>
        </pc:graphicFrameChg>
        <pc:picChg chg="add del mod">
          <ac:chgData name="Michael Iyaomolere" userId="07a4e638-ea38-4b31-bf98-437d7292986a" providerId="ADAL" clId="{6022543F-797F-6444-B18D-37E39B135EDD}" dt="2021-06-20T21:36:47.967" v="1094"/>
          <ac:picMkLst>
            <pc:docMk/>
            <pc:sldMk cId="0" sldId="258"/>
            <ac:picMk id="4" creationId="{A0A1C1A4-D62D-4944-B0A8-41EBF7BD80AE}"/>
          </ac:picMkLst>
        </pc:picChg>
      </pc:sldChg>
      <pc:sldChg chg="modSp mod">
        <pc:chgData name="Michael Iyaomolere" userId="07a4e638-ea38-4b31-bf98-437d7292986a" providerId="ADAL" clId="{6022543F-797F-6444-B18D-37E39B135EDD}" dt="2021-06-20T20:45:32.697" v="360" actId="27636"/>
        <pc:sldMkLst>
          <pc:docMk/>
          <pc:sldMk cId="0" sldId="259"/>
        </pc:sldMkLst>
        <pc:spChg chg="mod">
          <ac:chgData name="Michael Iyaomolere" userId="07a4e638-ea38-4b31-bf98-437d7292986a" providerId="ADAL" clId="{6022543F-797F-6444-B18D-37E39B135EDD}" dt="2021-06-20T20:45:32.697" v="360" actId="27636"/>
          <ac:spMkLst>
            <pc:docMk/>
            <pc:sldMk cId="0" sldId="259"/>
            <ac:spMk id="168" creationId="{00000000-0000-0000-0000-000000000000}"/>
          </ac:spMkLst>
        </pc:spChg>
      </pc:sldChg>
      <pc:sldChg chg="modSp mod">
        <pc:chgData name="Michael Iyaomolere" userId="07a4e638-ea38-4b31-bf98-437d7292986a" providerId="ADAL" clId="{6022543F-797F-6444-B18D-37E39B135EDD}" dt="2021-06-20T20:50:00.464" v="437" actId="113"/>
        <pc:sldMkLst>
          <pc:docMk/>
          <pc:sldMk cId="0" sldId="260"/>
        </pc:sldMkLst>
        <pc:spChg chg="mod">
          <ac:chgData name="Michael Iyaomolere" userId="07a4e638-ea38-4b31-bf98-437d7292986a" providerId="ADAL" clId="{6022543F-797F-6444-B18D-37E39B135EDD}" dt="2021-06-20T20:50:00.464" v="437" actId="113"/>
          <ac:spMkLst>
            <pc:docMk/>
            <pc:sldMk cId="0" sldId="260"/>
            <ac:spMk id="175" creationId="{00000000-0000-0000-0000-000000000000}"/>
          </ac:spMkLst>
        </pc:spChg>
      </pc:sldChg>
      <pc:sldChg chg="modSp mod">
        <pc:chgData name="Michael Iyaomolere" userId="07a4e638-ea38-4b31-bf98-437d7292986a" providerId="ADAL" clId="{6022543F-797F-6444-B18D-37E39B135EDD}" dt="2021-06-20T20:52:19.594" v="482" actId="20577"/>
        <pc:sldMkLst>
          <pc:docMk/>
          <pc:sldMk cId="0" sldId="261"/>
        </pc:sldMkLst>
        <pc:spChg chg="mod">
          <ac:chgData name="Michael Iyaomolere" userId="07a4e638-ea38-4b31-bf98-437d7292986a" providerId="ADAL" clId="{6022543F-797F-6444-B18D-37E39B135EDD}" dt="2021-06-20T20:52:19.594" v="482" actId="20577"/>
          <ac:spMkLst>
            <pc:docMk/>
            <pc:sldMk cId="0" sldId="261"/>
            <ac:spMk id="182" creationId="{00000000-0000-0000-0000-000000000000}"/>
          </ac:spMkLst>
        </pc:spChg>
      </pc:sldChg>
      <pc:sldChg chg="modSp mod">
        <pc:chgData name="Michael Iyaomolere" userId="07a4e638-ea38-4b31-bf98-437d7292986a" providerId="ADAL" clId="{6022543F-797F-6444-B18D-37E39B135EDD}" dt="2021-06-20T20:53:33.043" v="537" actId="20577"/>
        <pc:sldMkLst>
          <pc:docMk/>
          <pc:sldMk cId="0" sldId="262"/>
        </pc:sldMkLst>
        <pc:spChg chg="mod">
          <ac:chgData name="Michael Iyaomolere" userId="07a4e638-ea38-4b31-bf98-437d7292986a" providerId="ADAL" clId="{6022543F-797F-6444-B18D-37E39B135EDD}" dt="2021-06-20T20:53:33.043" v="537" actId="20577"/>
          <ac:spMkLst>
            <pc:docMk/>
            <pc:sldMk cId="0" sldId="262"/>
            <ac:spMk id="189" creationId="{00000000-0000-0000-0000-000000000000}"/>
          </ac:spMkLst>
        </pc:spChg>
      </pc:sldChg>
      <pc:sldChg chg="addSp delSp modSp mod">
        <pc:chgData name="Michael Iyaomolere" userId="07a4e638-ea38-4b31-bf98-437d7292986a" providerId="ADAL" clId="{6022543F-797F-6444-B18D-37E39B135EDD}" dt="2021-06-20T20:56:24.628" v="549" actId="14100"/>
        <pc:sldMkLst>
          <pc:docMk/>
          <pc:sldMk cId="0" sldId="263"/>
        </pc:sldMkLst>
        <pc:spChg chg="del mod">
          <ac:chgData name="Michael Iyaomolere" userId="07a4e638-ea38-4b31-bf98-437d7292986a" providerId="ADAL" clId="{6022543F-797F-6444-B18D-37E39B135EDD}" dt="2021-06-20T20:56:18.070" v="546" actId="21"/>
          <ac:spMkLst>
            <pc:docMk/>
            <pc:sldMk cId="0" sldId="263"/>
            <ac:spMk id="196" creationId="{00000000-0000-0000-0000-000000000000}"/>
          </ac:spMkLst>
        </pc:spChg>
        <pc:picChg chg="add mod">
          <ac:chgData name="Michael Iyaomolere" userId="07a4e638-ea38-4b31-bf98-437d7292986a" providerId="ADAL" clId="{6022543F-797F-6444-B18D-37E39B135EDD}" dt="2021-06-20T20:56:24.628" v="549" actId="14100"/>
          <ac:picMkLst>
            <pc:docMk/>
            <pc:sldMk cId="0" sldId="263"/>
            <ac:picMk id="3" creationId="{FB2A221E-D8C3-CB4B-BB13-6AC62E56D7A3}"/>
          </ac:picMkLst>
        </pc:picChg>
      </pc:sldChg>
      <pc:sldChg chg="modSp mod">
        <pc:chgData name="Michael Iyaomolere" userId="07a4e638-ea38-4b31-bf98-437d7292986a" providerId="ADAL" clId="{6022543F-797F-6444-B18D-37E39B135EDD}" dt="2021-06-20T21:01:37.082" v="563" actId="15"/>
        <pc:sldMkLst>
          <pc:docMk/>
          <pc:sldMk cId="0" sldId="265"/>
        </pc:sldMkLst>
        <pc:spChg chg="mod">
          <ac:chgData name="Michael Iyaomolere" userId="07a4e638-ea38-4b31-bf98-437d7292986a" providerId="ADAL" clId="{6022543F-797F-6444-B18D-37E39B135EDD}" dt="2021-06-20T21:01:37.082" v="563" actId="15"/>
          <ac:spMkLst>
            <pc:docMk/>
            <pc:sldMk cId="0" sldId="265"/>
            <ac:spMk id="210" creationId="{00000000-0000-0000-0000-000000000000}"/>
          </ac:spMkLst>
        </pc:spChg>
      </pc:sldChg>
      <pc:sldChg chg="modSp mod">
        <pc:chgData name="Michael Iyaomolere" userId="07a4e638-ea38-4b31-bf98-437d7292986a" providerId="ADAL" clId="{6022543F-797F-6444-B18D-37E39B135EDD}" dt="2021-06-20T21:12:59.267" v="1090" actId="20577"/>
        <pc:sldMkLst>
          <pc:docMk/>
          <pc:sldMk cId="0" sldId="266"/>
        </pc:sldMkLst>
        <pc:spChg chg="mod">
          <ac:chgData name="Michael Iyaomolere" userId="07a4e638-ea38-4b31-bf98-437d7292986a" providerId="ADAL" clId="{6022543F-797F-6444-B18D-37E39B135EDD}" dt="2021-06-20T21:12:59.267" v="1090" actId="20577"/>
          <ac:spMkLst>
            <pc:docMk/>
            <pc:sldMk cId="0" sldId="266"/>
            <ac:spMk id="217" creationId="{00000000-0000-0000-0000-000000000000}"/>
          </ac:spMkLst>
        </pc:spChg>
      </pc:sldChg>
      <pc:sldChg chg="modSp mod">
        <pc:chgData name="Michael Iyaomolere" userId="07a4e638-ea38-4b31-bf98-437d7292986a" providerId="ADAL" clId="{6022543F-797F-6444-B18D-37E39B135EDD}" dt="2021-06-20T21:07:20.875" v="955" actId="113"/>
        <pc:sldMkLst>
          <pc:docMk/>
          <pc:sldMk cId="0" sldId="267"/>
        </pc:sldMkLst>
        <pc:spChg chg="mod">
          <ac:chgData name="Michael Iyaomolere" userId="07a4e638-ea38-4b31-bf98-437d7292986a" providerId="ADAL" clId="{6022543F-797F-6444-B18D-37E39B135EDD}" dt="2021-06-20T21:07:20.875" v="955" actId="113"/>
          <ac:spMkLst>
            <pc:docMk/>
            <pc:sldMk cId="0" sldId="267"/>
            <ac:spMk id="224" creationId="{00000000-0000-0000-0000-000000000000}"/>
          </ac:spMkLst>
        </pc:spChg>
      </pc:sldChg>
      <pc:sldChg chg="modSp mod">
        <pc:chgData name="Michael Iyaomolere" userId="07a4e638-ea38-4b31-bf98-437d7292986a" providerId="ADAL" clId="{6022543F-797F-6444-B18D-37E39B135EDD}" dt="2021-06-20T21:11:26.124" v="1079" actId="20577"/>
        <pc:sldMkLst>
          <pc:docMk/>
          <pc:sldMk cId="0" sldId="268"/>
        </pc:sldMkLst>
        <pc:spChg chg="mod">
          <ac:chgData name="Michael Iyaomolere" userId="07a4e638-ea38-4b31-bf98-437d7292986a" providerId="ADAL" clId="{6022543F-797F-6444-B18D-37E39B135EDD}" dt="2021-06-20T21:11:26.124" v="1079" actId="20577"/>
          <ac:spMkLst>
            <pc:docMk/>
            <pc:sldMk cId="0" sldId="268"/>
            <ac:spMk id="231" creationId="{00000000-0000-0000-0000-000000000000}"/>
          </ac:spMkLst>
        </pc:spChg>
      </pc:sldChg>
      <pc:sldChg chg="modSp mod">
        <pc:chgData name="Michael Iyaomolere" userId="07a4e638-ea38-4b31-bf98-437d7292986a" providerId="ADAL" clId="{6022543F-797F-6444-B18D-37E39B135EDD}" dt="2021-06-20T21:11:46.534" v="1085" actId="20577"/>
        <pc:sldMkLst>
          <pc:docMk/>
          <pc:sldMk cId="0" sldId="269"/>
        </pc:sldMkLst>
        <pc:spChg chg="mod">
          <ac:chgData name="Michael Iyaomolere" userId="07a4e638-ea38-4b31-bf98-437d7292986a" providerId="ADAL" clId="{6022543F-797F-6444-B18D-37E39B135EDD}" dt="2021-06-20T21:11:46.534" v="1085" actId="20577"/>
          <ac:spMkLst>
            <pc:docMk/>
            <pc:sldMk cId="0" sldId="269"/>
            <ac:spMk id="23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www.chubb.com/au-en/businesses/resources/10-common-gaps-in-cyber-security.html" TargetMode="External"/><Relationship Id="rId4" Type="http://schemas.openxmlformats.org/officeDocument/2006/relationships/hyperlink" Target="https://www.perforce.com/blog/kw/devsecops-pipeline-overview"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Michael Iyaomolere</a:t>
            </a:r>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r>
              <a:rPr lang="en-US" sz="1850" i="1" dirty="0"/>
              <a:t>Multi-factor Authentication</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t> DevSecOps refers to integrating security into your software development life cycle. </a:t>
            </a:r>
          </a:p>
          <a:p>
            <a:r>
              <a:rPr lang="en-US" dirty="0"/>
              <a:t>A DAST tool “looks inside” an application and dynamically analyzes execution logic and live data. In addition, these types of tools provide DevSecOps pipelines with the following benefits:</a:t>
            </a:r>
          </a:p>
          <a:p>
            <a:pPr lvl="1"/>
            <a:r>
              <a:rPr lang="en-US" dirty="0"/>
              <a:t>Analyzes the whole application as it runs, within the full system environment.</a:t>
            </a:r>
          </a:p>
          <a:p>
            <a:pPr lvl="1"/>
            <a:r>
              <a:rPr lang="en-US" dirty="0"/>
              <a:t>Attempts to break encryption algorithms from outside.</a:t>
            </a:r>
          </a:p>
          <a:p>
            <a:pPr lvl="1"/>
            <a:r>
              <a:rPr lang="en-US" dirty="0"/>
              <a:t>Verifies permissions to ensure the isolation of privilege levels.</a:t>
            </a:r>
          </a:p>
          <a:p>
            <a:pPr marL="685800" lvl="1" indent="-228600">
              <a:spcBef>
                <a:spcPts val="0"/>
              </a:spcBef>
              <a:buSzPts val="2000"/>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problem is enhancing the loop holes and gaps in a software security infrastructure</a:t>
            </a:r>
          </a:p>
          <a:p>
            <a:pPr marL="228600" lvl="0" indent="-228600" algn="l" rtl="0">
              <a:lnSpc>
                <a:spcPct val="90000"/>
              </a:lnSpc>
              <a:spcBef>
                <a:spcPts val="0"/>
              </a:spcBef>
              <a:spcAft>
                <a:spcPts val="0"/>
              </a:spcAft>
              <a:buClr>
                <a:schemeClr val="lt1"/>
              </a:buClr>
              <a:buSzPts val="2000"/>
              <a:buChar char="•"/>
            </a:pPr>
            <a:r>
              <a:rPr lang="en-US" sz="2000" dirty="0"/>
              <a:t>The solution is to implement all the securities and policies to safeguard the application.</a:t>
            </a:r>
          </a:p>
          <a:p>
            <a:pPr marL="228600" lvl="0" indent="-228600" algn="l" rtl="0">
              <a:lnSpc>
                <a:spcPct val="90000"/>
              </a:lnSpc>
              <a:spcBef>
                <a:spcPts val="0"/>
              </a:spcBef>
              <a:spcAft>
                <a:spcPts val="0"/>
              </a:spcAft>
              <a:buClr>
                <a:schemeClr val="lt1"/>
              </a:buClr>
              <a:buSzPts val="2000"/>
              <a:buChar char="•"/>
            </a:pPr>
            <a:r>
              <a:rPr lang="en-US" sz="2000" dirty="0"/>
              <a:t>The risk involved is exposure to hackers and the benefit is a secure software.</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Gaps:</a:t>
            </a:r>
          </a:p>
          <a:p>
            <a:pPr marL="1600200" lvl="3" indent="-228600">
              <a:spcBef>
                <a:spcPts val="0"/>
              </a:spcBef>
            </a:pPr>
            <a:r>
              <a:rPr lang="en-US" sz="1800" dirty="0"/>
              <a:t>Unpreparedness</a:t>
            </a:r>
          </a:p>
          <a:p>
            <a:pPr marL="1600200" lvl="3" indent="-228600">
              <a:spcBef>
                <a:spcPts val="0"/>
              </a:spcBef>
            </a:pPr>
            <a:r>
              <a:rPr lang="en-US" sz="1800" dirty="0"/>
              <a:t>Unknown threats</a:t>
            </a:r>
          </a:p>
          <a:p>
            <a:pPr marL="1600200" lvl="3" indent="-228600">
              <a:spcBef>
                <a:spcPts val="0"/>
              </a:spcBef>
            </a:pPr>
            <a:r>
              <a:rPr lang="en-US" sz="1800" dirty="0"/>
              <a:t>Is it too late?</a:t>
            </a:r>
          </a:p>
          <a:p>
            <a:pPr marL="1600200" lvl="3" indent="-228600">
              <a:spcBef>
                <a:spcPts val="0"/>
              </a:spcBef>
            </a:pPr>
            <a:r>
              <a:rPr lang="en-US" sz="1800" dirty="0"/>
              <a:t>Lack of monitoring</a:t>
            </a:r>
          </a:p>
          <a:p>
            <a:pPr marL="1600200" lvl="3" indent="-228600">
              <a:spcBef>
                <a:spcPts val="0"/>
              </a:spcBef>
            </a:pPr>
            <a:r>
              <a:rPr lang="en-US" sz="1800" dirty="0"/>
              <a:t>Incident handling</a:t>
            </a:r>
          </a:p>
          <a:p>
            <a:pPr marL="1600200" lvl="3" indent="-228600">
              <a:spcBef>
                <a:spcPts val="0"/>
              </a:spcBef>
            </a:pPr>
            <a:r>
              <a:rPr lang="en-US" sz="1800" dirty="0"/>
              <a:t>People risk</a:t>
            </a:r>
          </a:p>
          <a:p>
            <a:pPr marL="1143000" lvl="2" indent="-228600">
              <a:spcBef>
                <a:spcPts val="0"/>
              </a:spcBef>
            </a:pPr>
            <a:r>
              <a:rPr lang="en-US" dirty="0"/>
              <a:t>Recommendations</a:t>
            </a:r>
          </a:p>
          <a:p>
            <a:pPr marL="1600200" lvl="3" indent="-228600">
              <a:spcBef>
                <a:spcPts val="0"/>
              </a:spcBef>
            </a:pPr>
            <a:r>
              <a:rPr lang="en-US" sz="1800" dirty="0"/>
              <a:t>Threat Modeling</a:t>
            </a:r>
          </a:p>
          <a:p>
            <a:pPr marL="1600200" lvl="3" indent="-228600">
              <a:spcBef>
                <a:spcPts val="0"/>
              </a:spcBef>
            </a:pPr>
            <a:r>
              <a:rPr lang="en-US" sz="1800" dirty="0"/>
              <a:t>Scan</a:t>
            </a:r>
          </a:p>
          <a:p>
            <a:pPr marL="1600200" lvl="3" indent="-228600">
              <a:spcBef>
                <a:spcPts val="0"/>
              </a:spcBef>
            </a:pPr>
            <a:r>
              <a:rPr lang="en-US" sz="1800" dirty="0"/>
              <a:t>Analyze</a:t>
            </a:r>
          </a:p>
          <a:p>
            <a:pPr marL="1600200" lvl="3" indent="-228600">
              <a:spcBef>
                <a:spcPts val="0"/>
              </a:spcBef>
            </a:pPr>
            <a:r>
              <a:rPr lang="en-US" sz="1800" dirty="0"/>
              <a:t>Remediate</a:t>
            </a:r>
          </a:p>
          <a:p>
            <a:pPr marL="1600200" lvl="3" indent="-228600">
              <a:spcBef>
                <a:spcPts val="0"/>
              </a:spcBef>
            </a:pPr>
            <a:r>
              <a:rPr lang="en-US" sz="1800" dirty="0"/>
              <a:t>Monitor</a:t>
            </a:r>
            <a:endParaRPr sz="18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The coding standards and security policies should be adopted to prevent future problems.</a:t>
            </a:r>
            <a:endParaRPr lang="en-US" sz="1800" dirty="0"/>
          </a:p>
          <a:p>
            <a:pPr marL="228600" lvl="0" indent="-88900" algn="l" rtl="0">
              <a:lnSpc>
                <a:spcPct val="90000"/>
              </a:lnSpc>
              <a:spcBef>
                <a:spcPts val="1000"/>
              </a:spcBef>
              <a:spcAft>
                <a:spcPts val="0"/>
              </a:spcAft>
              <a:buClr>
                <a:schemeClr val="lt1"/>
              </a:buClr>
              <a:buSzPts val="2200"/>
              <a:buNone/>
            </a:pPr>
            <a:endParaRPr lang="en-US"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dirty="0">
                <a:hlinkClick r:id="rId4"/>
              </a:rPr>
              <a:t>https://www.perforce.com/blog/kw/devsecops-pipeline-overview</a:t>
            </a:r>
            <a:endParaRPr lang="en-US" dirty="0"/>
          </a:p>
          <a:p>
            <a:pPr marL="228600" lvl="0" indent="-228600">
              <a:spcBef>
                <a:spcPts val="0"/>
              </a:spcBef>
              <a:buSzPts val="2200"/>
            </a:pPr>
            <a:r>
              <a:rPr lang="en-US" dirty="0">
                <a:hlinkClick r:id="rId5"/>
              </a:rPr>
              <a:t>https://www.chubb.com/au-en/businesses/resources/10-common-gaps-in-cyber-security.html</a:t>
            </a:r>
            <a:endParaRPr lang="en-US" dirty="0"/>
          </a:p>
          <a:p>
            <a:pPr marL="228600" lvl="0" indent="-228600">
              <a:spcBef>
                <a:spcPts val="0"/>
              </a:spcBef>
              <a:buSzPts val="2200"/>
            </a:pP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730830"/>
            <a:ext cx="10820400" cy="4487856"/>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Multi-factor Authentication. This adds an extra layer of security to avoid hacking of systems.</a:t>
            </a:r>
          </a:p>
          <a:p>
            <a:pPr marL="685800" lvl="0" indent="0" algn="l" rtl="0">
              <a:lnSpc>
                <a:spcPct val="90000"/>
              </a:lnSpc>
              <a:spcBef>
                <a:spcPts val="0"/>
              </a:spcBef>
              <a:spcAft>
                <a:spcPts val="0"/>
              </a:spcAft>
              <a:buSzPts val="1800"/>
              <a:buNone/>
            </a:pPr>
            <a:endParaRPr lang="en-US" dirty="0"/>
          </a:p>
          <a:p>
            <a:pPr marL="685800" lvl="0" indent="0" algn="l" rtl="0">
              <a:lnSpc>
                <a:spcPct val="90000"/>
              </a:lnSpc>
              <a:spcBef>
                <a:spcPts val="0"/>
              </a:spcBef>
              <a:spcAft>
                <a:spcPts val="0"/>
              </a:spcAft>
              <a:buSzPts val="1800"/>
              <a:buNone/>
            </a:pPr>
            <a:endParaRPr lang="en-US" sz="1600" dirty="0"/>
          </a:p>
          <a:p>
            <a:pPr marL="685800" lvl="0" indent="0" algn="l" rtl="0">
              <a:lnSpc>
                <a:spcPct val="90000"/>
              </a:lnSpc>
              <a:spcBef>
                <a:spcPts val="0"/>
              </a:spcBef>
              <a:spcAft>
                <a:spcPts val="0"/>
              </a:spcAft>
              <a:buSzPts val="1800"/>
              <a:buNone/>
            </a:pPr>
            <a:endParaRPr lang="en-US" sz="1600" dirty="0"/>
          </a:p>
          <a:p>
            <a:pPr marL="0" lvl="0" indent="0" algn="l" rtl="0">
              <a:lnSpc>
                <a:spcPct val="90000"/>
              </a:lnSpc>
              <a:spcBef>
                <a:spcPts val="1000"/>
              </a:spcBef>
              <a:spcAft>
                <a:spcPts val="0"/>
              </a:spcAft>
              <a:buClr>
                <a:schemeClr val="lt1"/>
              </a:buClr>
              <a:buSzPts val="2200"/>
              <a:buNone/>
            </a:pPr>
            <a:endParaRPr lang="en-US"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p:cNvGraphicFramePr/>
          <p:nvPr>
            <p:extLst>
              <p:ext uri="{D42A27DB-BD31-4B8C-83A1-F6EECF244321}">
                <p14:modId xmlns:p14="http://schemas.microsoft.com/office/powerpoint/2010/main" val="2956327568"/>
              </p:ext>
            </p:extLst>
          </p:nvPr>
        </p:nvGraphicFramePr>
        <p:xfrm>
          <a:off x="2895600" y="2057401"/>
          <a:ext cx="7835225" cy="420618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Loss of Confidentiality</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Loss of Availability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Inadequate exception Handling</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Loss of Integrity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indent="-228600">
              <a:spcBef>
                <a:spcPts val="0"/>
              </a:spcBef>
              <a:buSzPts val="2200"/>
            </a:pPr>
            <a:r>
              <a:rPr lang="en-US" dirty="0"/>
              <a:t>Validate</a:t>
            </a:r>
            <a:r>
              <a:rPr lang="en-US" b="1" dirty="0"/>
              <a:t> </a:t>
            </a:r>
            <a:r>
              <a:rPr lang="en-US" dirty="0"/>
              <a:t>Input Data  - Obey the one-definition rule</a:t>
            </a:r>
          </a:p>
          <a:p>
            <a:pPr marL="228600" indent="-228600">
              <a:spcBef>
                <a:spcPts val="0"/>
              </a:spcBef>
              <a:buSzPts val="2200"/>
            </a:pPr>
            <a:r>
              <a:rPr lang="en-US" dirty="0"/>
              <a:t>Heed Compiler Warnings  - Do not cast to an out-of-range enumeration value</a:t>
            </a:r>
          </a:p>
          <a:p>
            <a:pPr marL="228600" indent="-228600">
              <a:spcBef>
                <a:spcPts val="0"/>
              </a:spcBef>
              <a:buSzPts val="2200"/>
            </a:pPr>
            <a:r>
              <a:rPr lang="en-US" dirty="0"/>
              <a:t>Architect and Design for Security Policies - Do not attempt to create a std::string from a null pointer</a:t>
            </a:r>
          </a:p>
          <a:p>
            <a:pPr marL="228600" lvl="0" indent="-228600">
              <a:spcBef>
                <a:spcPts val="0"/>
              </a:spcBef>
              <a:buSzPts val="2200"/>
            </a:pPr>
            <a:r>
              <a:rPr lang="en-US" dirty="0"/>
              <a:t>Keep It Simple - Be careful using functions that use file names for identification </a:t>
            </a:r>
          </a:p>
          <a:p>
            <a:pPr marL="228600" lvl="0" indent="-228600">
              <a:spcBef>
                <a:spcPts val="0"/>
              </a:spcBef>
              <a:buSzPts val="2200"/>
            </a:pPr>
            <a:r>
              <a:rPr lang="en-US" dirty="0"/>
              <a:t>Default Deny - Use a static assertion to test the value of a constant expression </a:t>
            </a:r>
          </a:p>
          <a:p>
            <a:pPr marL="228600" lvl="0" indent="-228600">
              <a:spcBef>
                <a:spcPts val="0"/>
              </a:spcBef>
              <a:buSzPts val="2200"/>
            </a:pPr>
            <a:r>
              <a:rPr lang="en-US" dirty="0"/>
              <a:t>Adhere to the Principle of Least Privilege </a:t>
            </a:r>
          </a:p>
          <a:p>
            <a:pPr marL="228600" lvl="0" indent="-228600">
              <a:spcBef>
                <a:spcPts val="0"/>
              </a:spcBef>
              <a:buSzPts val="2200"/>
            </a:pPr>
            <a:r>
              <a:rPr lang="en-US" dirty="0"/>
              <a:t>Sanitize Data Sent to Other Systems </a:t>
            </a:r>
          </a:p>
          <a:p>
            <a:pPr marL="228600" lvl="0" indent="-228600">
              <a:spcBef>
                <a:spcPts val="0"/>
              </a:spcBef>
              <a:buSzPts val="2200"/>
            </a:pPr>
            <a:r>
              <a:rPr lang="en-US" dirty="0"/>
              <a:t>Practice Defense in Depth </a:t>
            </a:r>
          </a:p>
          <a:p>
            <a:pPr marL="228600" lvl="0" indent="-228600">
              <a:spcBef>
                <a:spcPts val="0"/>
              </a:spcBef>
              <a:buSzPts val="2200"/>
            </a:pPr>
            <a:r>
              <a:rPr lang="en-US" dirty="0"/>
              <a:t>Use Effective Quality Assurance Techniques </a:t>
            </a:r>
          </a:p>
          <a:p>
            <a:pPr marL="228600" lvl="0" indent="-228600">
              <a:spcBef>
                <a:spcPts val="0"/>
              </a:spcBef>
              <a:buSzPts val="2200"/>
            </a:pPr>
            <a:r>
              <a:rPr lang="en-US" dirty="0"/>
              <a:t>Adopt a Secure Coding Standard  - Handle all exceptions </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dirty="0"/>
              <a:t>Data Type - Obey the one-definition rule</a:t>
            </a:r>
          </a:p>
          <a:p>
            <a:pPr marL="228600" indent="-228600">
              <a:spcBef>
                <a:spcPts val="0"/>
              </a:spcBef>
              <a:buSzPts val="2000"/>
            </a:pPr>
            <a:r>
              <a:rPr lang="en-US" dirty="0"/>
              <a:t>Data Value  - Do not cast to an out-of-range enumeration value</a:t>
            </a:r>
          </a:p>
          <a:p>
            <a:pPr marL="228600" indent="-228600">
              <a:spcBef>
                <a:spcPts val="0"/>
              </a:spcBef>
              <a:buSzPts val="2000"/>
            </a:pPr>
            <a:r>
              <a:rPr lang="en-US" dirty="0"/>
              <a:t>String Correctness - Do not attempt to create a std::string from a null pointer</a:t>
            </a:r>
          </a:p>
          <a:p>
            <a:pPr marL="228600" indent="-228600">
              <a:spcBef>
                <a:spcPts val="0"/>
              </a:spcBef>
              <a:buSzPts val="2000"/>
            </a:pPr>
            <a:r>
              <a:rPr lang="en-US" dirty="0"/>
              <a:t>SQL Injection </a:t>
            </a:r>
          </a:p>
          <a:p>
            <a:pPr marL="228600" indent="-228600">
              <a:spcBef>
                <a:spcPts val="0"/>
              </a:spcBef>
              <a:buSzPts val="2000"/>
            </a:pPr>
            <a:r>
              <a:rPr lang="en-US" dirty="0"/>
              <a:t>Memory Protection  - Do not call a deallocation function on anything other than  nullptr  </a:t>
            </a:r>
          </a:p>
          <a:p>
            <a:pPr marL="228600" indent="-228600">
              <a:spcBef>
                <a:spcPts val="0"/>
              </a:spcBef>
              <a:buSzPts val="2000"/>
            </a:pPr>
            <a:r>
              <a:rPr lang="en-US" dirty="0"/>
              <a:t>Assertions - Use a static assertion to test the value of a constant expression </a:t>
            </a:r>
          </a:p>
          <a:p>
            <a:pPr marL="228600" indent="-228600">
              <a:spcBef>
                <a:spcPts val="0"/>
              </a:spcBef>
              <a:buSzPts val="2000"/>
            </a:pPr>
            <a:r>
              <a:rPr lang="en-US" dirty="0"/>
              <a:t>Exceptions - Handle all exceptions </a:t>
            </a:r>
          </a:p>
          <a:p>
            <a:pPr marL="228600" indent="-228600">
              <a:spcBef>
                <a:spcPts val="0"/>
              </a:spcBef>
              <a:buSzPts val="2000"/>
            </a:pPr>
            <a:r>
              <a:rPr lang="en-US" dirty="0"/>
              <a:t>Input Output  - Be careful using functions that use file names for identification </a:t>
            </a:r>
          </a:p>
          <a:p>
            <a:pPr marL="228600" indent="-228600">
              <a:spcBef>
                <a:spcPts val="0"/>
              </a:spcBef>
              <a:buSzPts val="2000"/>
            </a:pPr>
            <a:r>
              <a:rPr lang="en-US" dirty="0"/>
              <a:t>Concurrency  - Do not destroy a mutex while it is locked </a:t>
            </a:r>
          </a:p>
          <a:p>
            <a:pPr marL="228600" indent="-228600">
              <a:spcBef>
                <a:spcPts val="0"/>
              </a:spcBef>
              <a:buSzPts val="2000"/>
            </a:pPr>
            <a:r>
              <a:rPr lang="en-US" dirty="0"/>
              <a:t>Containers - Use valid iterator ranges </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 Encryption at rest is designed to prevent the attacker from accessing the unencrypted data by ensuring the data is encrypted when on disk. </a:t>
            </a:r>
          </a:p>
          <a:p>
            <a:pPr marL="228600" lvl="0" indent="-228600">
              <a:spcBef>
                <a:spcPts val="0"/>
              </a:spcBef>
              <a:buSzPts val="2000"/>
            </a:pPr>
            <a:r>
              <a:rPr lang="en-US" sz="2000" dirty="0"/>
              <a:t>Encryption at flight - The process of encrypting data while the data is being transmitted. In some applications, such as remote replication, data may be unencrypted while it is at rest on drive arrays, but encrypted while it is being transmitted to provide protection.</a:t>
            </a:r>
          </a:p>
          <a:p>
            <a:pPr marL="228600" lvl="0" indent="-228600">
              <a:spcBef>
                <a:spcPts val="0"/>
              </a:spcBef>
              <a:buSzPts val="2000"/>
            </a:pPr>
            <a:r>
              <a:rPr lang="en-US" sz="2000" dirty="0"/>
              <a:t>Encryption in use  - In-Use encryption takes a new approach that ensures that sensitive data is never left unsecured, regardless of or lifecycle stage (at rest, in transit, or in use) source, or location (on premise, cloud, or hybrid). </a:t>
            </a:r>
            <a:endParaRPr sz="2000" dirty="0"/>
          </a:p>
          <a:p>
            <a:pPr marL="0" lvl="0" indent="0" algn="l" rtl="0">
              <a:lnSpc>
                <a:spcPct val="90000"/>
              </a:lnSpc>
              <a:spcBef>
                <a:spcPts val="1000"/>
              </a:spcBef>
              <a:spcAft>
                <a:spcPts val="0"/>
              </a:spcAft>
              <a:buClr>
                <a:schemeClr val="lt1"/>
              </a:buClr>
              <a:buSzPts val="1600"/>
              <a:buNone/>
            </a:pPr>
            <a:endParaRPr sz="20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pPr>
            <a:r>
              <a:rPr lang="en-US" sz="2400" dirty="0"/>
              <a:t>Authentication - </a:t>
            </a:r>
            <a:r>
              <a:rPr lang="en-US" dirty="0"/>
              <a:t>Authentication is the act of validating that user are whom they claim to be. This is the first step in any security process. </a:t>
            </a:r>
          </a:p>
          <a:p>
            <a:pPr marL="228600" lvl="0" indent="-228600">
              <a:spcBef>
                <a:spcPts val="0"/>
              </a:spcBef>
              <a:buSzPts val="2400"/>
            </a:pPr>
            <a:r>
              <a:rPr lang="en-US" dirty="0"/>
              <a:t>Authorization - Authorization in system security is the process of giving the user permission to access a specific resource or function. This term is often used interchangeably with access control or client privilege. </a:t>
            </a:r>
          </a:p>
          <a:p>
            <a:pPr marL="228600" lvl="0" indent="-228600">
              <a:spcBef>
                <a:spcPts val="0"/>
              </a:spcBef>
              <a:buSzPts val="2400"/>
            </a:pPr>
            <a:r>
              <a:rPr lang="en-US" dirty="0"/>
              <a:t>Accounting - Accounting is the process of taking into consideration all things are require in the implementation of a secure application. </a:t>
            </a:r>
          </a:p>
          <a:p>
            <a:pPr marL="0" lvl="0" indent="0">
              <a:spcBef>
                <a:spcPts val="0"/>
              </a:spcBef>
              <a:buSzPts val="2400"/>
              <a:buNone/>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FB2A221E-D8C3-CB4B-BB13-6AC62E56D7A3}"/>
              </a:ext>
            </a:extLst>
          </p:cNvPr>
          <p:cNvPicPr>
            <a:picLocks noChangeAspect="1"/>
          </p:cNvPicPr>
          <p:nvPr/>
        </p:nvPicPr>
        <p:blipFill>
          <a:blip r:embed="rId5"/>
          <a:stretch>
            <a:fillRect/>
          </a:stretch>
        </p:blipFill>
        <p:spPr>
          <a:xfrm>
            <a:off x="1574798" y="1738445"/>
            <a:ext cx="7721601" cy="402101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purl.org/dc/dcmitype/"/>
    <ds:schemaRef ds:uri="http://purl.org/dc/terms/"/>
    <ds:schemaRef ds:uri="http://schemas.microsoft.com/office/2006/metadata/propertie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92</TotalTime>
  <Words>669</Words>
  <Application>Microsoft Macintosh PowerPoint</Application>
  <PresentationFormat>Widescreen</PresentationFormat>
  <Paragraphs>79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Michael Iyaomolere</cp:lastModifiedBy>
  <cp:revision>1</cp:revision>
  <dcterms:created xsi:type="dcterms:W3CDTF">2020-08-19T17:59:24Z</dcterms:created>
  <dcterms:modified xsi:type="dcterms:W3CDTF">2021-06-20T21:38:01Z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