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5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2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7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6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6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2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2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C6FD-61D1-4DC0-BA27-93FC510CDA9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3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538480" y="1524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6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Chapter 11</a:t>
            </a:r>
            <a:endParaRPr kumimoji="0" lang="ko-KR" alt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9164320" y="147320"/>
            <a:ext cx="2301240" cy="38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6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실습문제</a:t>
            </a:r>
            <a:r>
              <a:rPr kumimoji="0"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kumimoji="0" lang="ko-KR" alt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277251" y="1947185"/>
            <a:ext cx="9673390" cy="685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예제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11.7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및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11.8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참조하여 일대일 채팅 </a:t>
            </a:r>
            <a:r>
              <a:rPr lang="ko-KR" altLang="en-US" sz="1600" smtClean="0">
                <a:latin typeface="Times New Roman" panose="02020603050405020304" pitchFamily="18" charset="0"/>
              </a:rPr>
              <a:t>프로그램을 </a:t>
            </a:r>
            <a:r>
              <a:rPr lang="ko-KR" altLang="en-US" sz="1600" smtClean="0">
                <a:latin typeface="Times New Roman" panose="02020603050405020304" pitchFamily="18" charset="0"/>
              </a:rPr>
              <a:t>작성하세요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(UDP </a:t>
            </a:r>
            <a:r>
              <a:rPr lang="ko-KR" altLang="en-US" sz="1600" smtClean="0">
                <a:latin typeface="Times New Roman" panose="02020603050405020304" pitchFamily="18" charset="0"/>
              </a:rPr>
              <a:t>이용</a:t>
            </a:r>
            <a:r>
              <a:rPr lang="en-US" altLang="ko-KR" sz="1600" smtClean="0">
                <a:latin typeface="Times New Roman" panose="02020603050405020304" pitchFamily="18" charset="0"/>
              </a:rPr>
              <a:t>).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4"/>
          <p:cNvSpPr>
            <a:spLocks noChangeArrowheads="1"/>
          </p:cNvSpPr>
          <p:nvPr/>
        </p:nvSpPr>
        <p:spPr bwMode="auto">
          <a:xfrm>
            <a:off x="1277251" y="3012385"/>
            <a:ext cx="9673390" cy="685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600" smtClean="0">
                <a:latin typeface="Times New Roman" panose="02020603050405020304" pitchFamily="18" charset="0"/>
              </a:rPr>
              <a:t>UDP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기반의 계산기 클라이언트와 서버를 각각 만드세요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1277251" y="829331"/>
            <a:ext cx="9673390" cy="685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UDP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소켓을 이용하여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daytime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서버와 클라이언트를 구현하세요.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7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김상경</dc:creator>
  <cp:lastModifiedBy>S.KIM</cp:lastModifiedBy>
  <cp:revision>10</cp:revision>
  <dcterms:created xsi:type="dcterms:W3CDTF">2016-09-13T05:09:36Z</dcterms:created>
  <dcterms:modified xsi:type="dcterms:W3CDTF">2018-11-14T09:31:13Z</dcterms:modified>
</cp:coreProperties>
</file>