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79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6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C6FD-61D1-4DC0-BA27-93FC510CDA9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538480" y="152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Chapter 9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9164320" y="147320"/>
            <a:ext cx="230124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실습문제</a:t>
            </a: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871268" y="829330"/>
            <a:ext cx="10594291" cy="540756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예제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9.7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과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9.8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을 다음과 같이 수정하시오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클라이언트의 로그온 창 뒤에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확인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’ 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버튼을 추가하여 버튼을 누르면 로그온 과정을 진행함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로그온 </a:t>
            </a:r>
            <a:r>
              <a:rPr lang="ko-KR" altLang="en-US" sz="2000" dirty="0">
                <a:latin typeface="Times New Roman" panose="02020603050405020304" pitchFamily="18" charset="0"/>
              </a:rPr>
              <a:t>과정에서 서버는 로그온 아이디를 확인하여 새로운 아이디라면 클라이언트로 승인 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 marL="361950" indent="-36195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     메시지를 전송하고 승인 </a:t>
            </a:r>
            <a:r>
              <a:rPr lang="ko-KR" altLang="en-US" sz="2000" dirty="0">
                <a:latin typeface="Times New Roman" panose="02020603050405020304" pitchFamily="18" charset="0"/>
              </a:rPr>
              <a:t>메시지를 수신한 클라이언트는 로그온 과정을 완료함</a:t>
            </a:r>
            <a:r>
              <a:rPr lang="en-US" altLang="ko-KR" sz="2000" dirty="0">
                <a:latin typeface="Times New Roman" panose="02020603050405020304" pitchFamily="18" charset="0"/>
              </a:rPr>
              <a:t>. 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 marL="361950" indent="-36195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    중복 </a:t>
            </a:r>
            <a:r>
              <a:rPr lang="ko-KR" altLang="en-US" sz="2000" dirty="0">
                <a:latin typeface="Times New Roman" panose="02020603050405020304" pitchFamily="18" charset="0"/>
              </a:rPr>
              <a:t>아이디인 경우 서버는 거절 메시지를 전송하고 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클라이언트는 </a:t>
            </a:r>
            <a:r>
              <a:rPr lang="ko-KR" altLang="en-US" sz="2000" dirty="0" err="1">
                <a:latin typeface="Times New Roman" panose="02020603050405020304" pitchFamily="18" charset="0"/>
              </a:rPr>
              <a:t>재로그온</a:t>
            </a:r>
            <a:r>
              <a:rPr lang="ko-KR" altLang="en-US" sz="2000" dirty="0">
                <a:latin typeface="Times New Roman" panose="02020603050405020304" pitchFamily="18" charset="0"/>
              </a:rPr>
              <a:t> 과정을 진행함</a:t>
            </a:r>
            <a:endParaRPr lang="en-US" altLang="ko-KR" sz="2000" dirty="0"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서버는 로그온 상태의 클라이언트들에만 </a:t>
            </a:r>
            <a:r>
              <a:rPr lang="ko-KR" altLang="en-US" sz="2000" dirty="0" err="1" smtClean="0">
                <a:latin typeface="Times New Roman" panose="02020603050405020304" pitchFamily="18" charset="0"/>
              </a:rPr>
              <a:t>대화말</a:t>
            </a:r>
            <a:r>
              <a:rPr lang="ko-KR" altLang="en-US" sz="2000" smtClean="0">
                <a:latin typeface="Times New Roman" panose="02020603050405020304" pitchFamily="18" charset="0"/>
              </a:rPr>
              <a:t> 메시지를 전송함</a:t>
            </a:r>
            <a:endParaRPr lang="en-US" altLang="ko-KR" sz="2000" smtClean="0"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로그온 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후 클라이언트의 로그온 창은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‘invisible’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로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, ‘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확인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’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 버튼은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로그아웃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’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으로 변경하며 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     버튼 클릭 시 클라이언트는 </a:t>
            </a:r>
            <a:r>
              <a:rPr lang="ko-KR" altLang="en-US" sz="2000" dirty="0">
                <a:latin typeface="Times New Roman" panose="02020603050405020304" pitchFamily="18" charset="0"/>
              </a:rPr>
              <a:t>서버로 로그아웃 요청을 하고 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로그아웃을 진행함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   </a:t>
            </a:r>
            <a:r>
              <a:rPr lang="ko-KR" altLang="en-US" sz="2000" dirty="0" smtClean="0">
                <a:latin typeface="Times New Roman" panose="02020603050405020304" pitchFamily="18" charset="0"/>
              </a:rPr>
              <a:t>로그아웃 시 클라이언트의 화면은 초기화면으로 됨</a:t>
            </a:r>
            <a:endParaRPr lang="en-US" altLang="ko-KR" sz="2000" dirty="0" smtClean="0"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imes New Roman" panose="02020603050405020304" pitchFamily="18" charset="0"/>
              </a:rPr>
              <a:t>서버는 로그아웃 요청을 받으면 해당 클라이언트의 아이디를 삭제함</a:t>
            </a:r>
            <a:endParaRPr lang="ko-KR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112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김상경</dc:creator>
  <cp:lastModifiedBy>S.KIM</cp:lastModifiedBy>
  <cp:revision>11</cp:revision>
  <dcterms:created xsi:type="dcterms:W3CDTF">2016-09-13T05:09:36Z</dcterms:created>
  <dcterms:modified xsi:type="dcterms:W3CDTF">2017-11-15T02:03:24Z</dcterms:modified>
</cp:coreProperties>
</file>