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5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2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7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3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96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26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36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2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82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2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8C6FD-61D1-4DC0-BA27-93FC510CDA93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03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538480" y="152400"/>
            <a:ext cx="129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0066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Chapter 1</a:t>
            </a:r>
            <a:endParaRPr kumimoji="0" lang="ko-KR" altLang="en-US" sz="1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auto">
          <a:xfrm>
            <a:off x="9164320" y="147320"/>
            <a:ext cx="2301240" cy="38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0066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실습문제</a:t>
            </a:r>
            <a:r>
              <a:rPr kumimoji="0"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endParaRPr kumimoji="0" lang="ko-KR" altLang="en-US" sz="1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4"/>
          <p:cNvSpPr>
            <a:spLocks noChangeArrowheads="1"/>
          </p:cNvSpPr>
          <p:nvPr/>
        </p:nvSpPr>
        <p:spPr bwMode="auto">
          <a:xfrm>
            <a:off x="1277251" y="2142067"/>
            <a:ext cx="9673390" cy="905933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600" dirty="0" smtClean="0">
                <a:latin typeface="Times New Roman" panose="02020603050405020304" pitchFamily="18" charset="0"/>
              </a:rPr>
              <a:t>2.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커맨드 라인으로부터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2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개의 파일 이름을 입력 받아 첫 번째 파일의 내용을 두 번째 파일로 복사하는 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클래스를 작성하시오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단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복사하는 </a:t>
            </a:r>
            <a:r>
              <a:rPr lang="ko-KR" altLang="en-US" sz="1600" dirty="0" err="1" smtClean="0">
                <a:latin typeface="Times New Roman" panose="02020603050405020304" pitchFamily="18" charset="0"/>
              </a:rPr>
              <a:t>메소드는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 예제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1.8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의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‘copy’ </a:t>
            </a:r>
            <a:r>
              <a:rPr lang="ko-KR" altLang="en-US" sz="1600" dirty="0" err="1" smtClean="0">
                <a:latin typeface="Times New Roman" panose="02020603050405020304" pitchFamily="18" charset="0"/>
              </a:rPr>
              <a:t>메소드를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 호출하여 이용하시오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8" name="Rectangle 57"/>
          <p:cNvSpPr>
            <a:spLocks noChangeArrowheads="1"/>
          </p:cNvSpPr>
          <p:nvPr/>
        </p:nvSpPr>
        <p:spPr bwMode="auto">
          <a:xfrm>
            <a:off x="1277251" y="829330"/>
            <a:ext cx="9673390" cy="113493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ko-KR" altLang="en-US" sz="1600" dirty="0" smtClean="0">
                <a:latin typeface="Times New Roman" panose="02020603050405020304" pitchFamily="18" charset="0"/>
              </a:rPr>
              <a:t>커맨드 라인으로부터 파일 이름들을 입력 받아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System.out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으로 출력하는 클래스를 작성하시오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화면에 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600" dirty="0" smtClean="0">
                <a:latin typeface="Times New Roman" panose="02020603050405020304" pitchFamily="18" charset="0"/>
              </a:rPr>
              <a:t>      출력 시 파일 이름과 함께 내용을 출력하고 각 파일의 출력 내용 사이에 적당한 기호로 구분하시오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파일이름은 편의상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file1.txt, file2.txt, ,,,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로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하시오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9" name="Rectangle 64"/>
          <p:cNvSpPr>
            <a:spLocks noChangeArrowheads="1"/>
          </p:cNvSpPr>
          <p:nvPr/>
        </p:nvSpPr>
        <p:spPr bwMode="auto">
          <a:xfrm>
            <a:off x="1277251" y="3225800"/>
            <a:ext cx="9673390" cy="3234377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 smtClean="0">
                <a:latin typeface="Times New Roman" panose="02020603050405020304" pitchFamily="18" charset="0"/>
              </a:rPr>
              <a:t>3. GUI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기반으로 그림과 같이 파일을 복사하고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파일 내용을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TextArea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에 출력하는 클래스를 작성하시오.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ko-KR" sz="16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ko-KR" sz="1600" dirty="0" smtClean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ko-KR" sz="16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ko-KR" sz="1600" dirty="0" smtClean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ko-KR" sz="16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ko-KR" sz="1600" dirty="0" smtClean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ko-KR" sz="1600" dirty="0" smtClean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ko-KR" altLang="en-US" sz="1600" dirty="0">
              <a:latin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882" y="3577380"/>
            <a:ext cx="28479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7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97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김상경</dc:creator>
  <cp:lastModifiedBy>Jhon</cp:lastModifiedBy>
  <cp:revision>10</cp:revision>
  <dcterms:created xsi:type="dcterms:W3CDTF">2016-09-13T05:09:36Z</dcterms:created>
  <dcterms:modified xsi:type="dcterms:W3CDTF">2018-09-02T10:52:45Z</dcterms:modified>
</cp:coreProperties>
</file>