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9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1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2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7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9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6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6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82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2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C6FD-61D1-4DC0-BA27-93FC510CDA93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A9AC-7AD6-4156-86A8-86C19A5DC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3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538480" y="1524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Chapter 3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9164320" y="147320"/>
            <a:ext cx="2301240" cy="38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0066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실습문제</a:t>
            </a:r>
            <a:r>
              <a:rPr kumimoji="0" lang="en-US" altLang="ko-KR" sz="1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kumimoji="0" lang="ko-KR" altLang="en-US" sz="1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186180" y="2807790"/>
            <a:ext cx="9764461" cy="1263369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latin typeface="Times New Roman" panose="02020603050405020304" pitchFamily="18" charset="0"/>
              </a:rPr>
              <a:t>jpg</a:t>
            </a:r>
            <a:r>
              <a:rPr lang="ko-KR" altLang="en-US" sz="1800" dirty="0" smtClean="0">
                <a:latin typeface="Times New Roman" panose="02020603050405020304" pitchFamily="18" charset="0"/>
              </a:rPr>
              <a:t> 파일을 입력 받아 </a:t>
            </a:r>
            <a:r>
              <a:rPr lang="en-US" altLang="ko-KR" sz="1800" dirty="0" err="1" smtClean="0">
                <a:latin typeface="Times New Roman" panose="02020603050405020304" pitchFamily="18" charset="0"/>
              </a:rPr>
              <a:t>copy.jpg</a:t>
            </a:r>
            <a:r>
              <a:rPr lang="ko-KR" altLang="en-US" sz="1800" dirty="0" smtClean="0">
                <a:latin typeface="Times New Roman" panose="02020603050405020304" pitchFamily="18" charset="0"/>
              </a:rPr>
              <a:t>로 복사하는 클래스를 작성하시오</a:t>
            </a:r>
            <a:r>
              <a:rPr lang="en-US" altLang="ko-KR" sz="1800" dirty="0" smtClean="0">
                <a:latin typeface="Times New Roman" panose="02020603050405020304" pitchFamily="18" charset="0"/>
              </a:rPr>
              <a:t>.</a:t>
            </a:r>
            <a:r>
              <a:rPr lang="ko-KR" altLang="en-US" sz="1800" dirty="0" smtClean="0">
                <a:latin typeface="Times New Roman" panose="02020603050405020304" pitchFamily="18" charset="0"/>
              </a:rPr>
              <a:t> 한 번에 </a:t>
            </a:r>
            <a:r>
              <a:rPr lang="en-US" altLang="ko-KR" sz="1800" dirty="0" smtClean="0">
                <a:latin typeface="Times New Roman" panose="02020603050405020304" pitchFamily="18" charset="0"/>
              </a:rPr>
              <a:t>1KB</a:t>
            </a:r>
            <a:r>
              <a:rPr lang="ko-KR" altLang="en-US" sz="1800" dirty="0" smtClean="0">
                <a:latin typeface="Times New Roman" panose="02020603050405020304" pitchFamily="18" charset="0"/>
              </a:rPr>
              <a:t> 단위로 데이터를 </a:t>
            </a:r>
            <a:endParaRPr lang="en-US" altLang="ko-KR" sz="1800" dirty="0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 smtClean="0">
                <a:latin typeface="Times New Roman" panose="02020603050405020304" pitchFamily="18" charset="0"/>
              </a:rPr>
              <a:t>복사하고  복사를 진행하는 동안 </a:t>
            </a:r>
            <a:r>
              <a:rPr lang="en-US" altLang="ko-KR" sz="1800" dirty="0" smtClean="0">
                <a:latin typeface="Times New Roman" panose="02020603050405020304" pitchFamily="18" charset="0"/>
              </a:rPr>
              <a:t>10%</a:t>
            </a:r>
            <a:r>
              <a:rPr lang="ko-KR" altLang="en-US" sz="1800" dirty="0" smtClean="0">
                <a:latin typeface="Times New Roman" panose="02020603050405020304" pitchFamily="18" charset="0"/>
              </a:rPr>
              <a:t> 진행할 때마다 </a:t>
            </a:r>
            <a:r>
              <a:rPr lang="en-US" altLang="ko-KR" sz="1800" dirty="0" smtClean="0">
                <a:latin typeface="Times New Roman" panose="02020603050405020304" pitchFamily="18" charset="0"/>
              </a:rPr>
              <a:t>‘*’</a:t>
            </a:r>
            <a:r>
              <a:rPr lang="ko-KR" altLang="en-US" sz="1800" dirty="0" smtClean="0">
                <a:latin typeface="Times New Roman" panose="02020603050405020304" pitchFamily="18" charset="0"/>
              </a:rPr>
              <a:t>를 하나씩 출력하며 </a:t>
            </a:r>
            <a:r>
              <a:rPr lang="en-US" altLang="ko-KR" sz="1800" dirty="0" err="1" smtClean="0">
                <a:latin typeface="Times New Roman" panose="02020603050405020304" pitchFamily="18" charset="0"/>
              </a:rPr>
              <a:t>RandomAccessFile</a:t>
            </a:r>
            <a:r>
              <a:rPr lang="en-US" altLang="ko-KR" sz="1800" dirty="0" smtClean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800" dirty="0" smtClean="0">
                <a:latin typeface="Times New Roman" panose="02020603050405020304" pitchFamily="18" charset="0"/>
              </a:rPr>
              <a:t>클래스를 이용하시오</a:t>
            </a:r>
            <a:r>
              <a:rPr lang="en-US" altLang="ko-KR" sz="1800" dirty="0" smtClean="0">
                <a:latin typeface="Times New Roman" panose="02020603050405020304" pitchFamily="18" charset="0"/>
              </a:rPr>
              <a:t>.</a:t>
            </a:r>
            <a:r>
              <a:rPr lang="ko-KR" altLang="en-US" sz="1800" dirty="0" smtClean="0">
                <a:latin typeface="Times New Roman" panose="02020603050405020304" pitchFamily="18" charset="0"/>
              </a:rPr>
              <a:t>  </a:t>
            </a:r>
            <a:endParaRPr lang="ko-KR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1277251" y="829331"/>
            <a:ext cx="9673390" cy="1434898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예제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3.1</a:t>
            </a:r>
            <a:r>
              <a:rPr lang="ko-KR" altLang="en-US" sz="1600" smtClean="0">
                <a:latin typeface="Times New Roman" panose="02020603050405020304" pitchFamily="18" charset="0"/>
              </a:rPr>
              <a:t>을다음과 같이 수정하시오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latin typeface="Times New Roman" panose="02020603050405020304" pitchFamily="18" charset="0"/>
              </a:rPr>
              <a:t> 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- </a:t>
            </a:r>
            <a:r>
              <a:rPr lang="ko-KR" altLang="en-US" sz="1600" smtClean="0">
                <a:latin typeface="Times New Roman" panose="02020603050405020304" pitchFamily="18" charset="0"/>
              </a:rPr>
              <a:t>파일에 관한 정보 출력은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BorderLayout.CENTER</a:t>
            </a:r>
            <a:r>
              <a:rPr lang="ko-KR" altLang="en-US" sz="1600" smtClean="0">
                <a:latin typeface="Times New Roman" panose="02020603050405020304" pitchFamily="18" charset="0"/>
              </a:rPr>
              <a:t>에 출력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- </a:t>
            </a:r>
            <a:r>
              <a:rPr lang="ko-KR" altLang="en-US" sz="1600" smtClean="0">
                <a:latin typeface="Times New Roman" panose="02020603050405020304" pitchFamily="18" charset="0"/>
              </a:rPr>
              <a:t>디렉토리 및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smtClean="0">
                <a:latin typeface="Times New Roman" panose="02020603050405020304" pitchFamily="18" charset="0"/>
              </a:rPr>
              <a:t>파일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내용은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BorderLayout.SOUTH</a:t>
            </a:r>
            <a:r>
              <a:rPr lang="ko-KR" altLang="en-US" sz="1600" smtClean="0">
                <a:latin typeface="Times New Roman" panose="02020603050405020304" pitchFamily="18" charset="0"/>
              </a:rPr>
              <a:t>에 </a:t>
            </a:r>
            <a:r>
              <a:rPr lang="ko-KR" altLang="en-US" sz="1600" smtClean="0">
                <a:latin typeface="Times New Roman" panose="02020603050405020304" pitchFamily="18" charset="0"/>
              </a:rPr>
              <a:t>출력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- </a:t>
            </a:r>
            <a:r>
              <a:rPr lang="ko-KR" altLang="en-US" sz="1600" smtClean="0">
                <a:latin typeface="Times New Roman" panose="02020603050405020304" pitchFamily="18" charset="0"/>
              </a:rPr>
              <a:t>파일 정보 출력 시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CanonicalPath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  <a:r>
              <a:rPr lang="ko-KR" altLang="en-US" sz="1600" smtClean="0">
                <a:latin typeface="Times New Roman" panose="02020603050405020304" pitchFamily="18" charset="0"/>
              </a:rPr>
              <a:t>추가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 - </a:t>
            </a:r>
            <a:r>
              <a:rPr lang="ko-KR" altLang="en-US" sz="1600" smtClean="0">
                <a:latin typeface="Times New Roman" panose="02020603050405020304" pitchFamily="18" charset="0"/>
              </a:rPr>
              <a:t>최종 수정 시각은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yyyy</a:t>
            </a:r>
            <a:r>
              <a:rPr lang="ko-KR" altLang="en-US" sz="1600" smtClean="0">
                <a:latin typeface="Times New Roman" panose="02020603050405020304" pitchFamily="18" charset="0"/>
              </a:rPr>
              <a:t>년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MM</a:t>
            </a:r>
            <a:r>
              <a:rPr lang="ko-KR" altLang="en-US" sz="1600" smtClean="0">
                <a:latin typeface="Times New Roman" panose="02020603050405020304" pitchFamily="18" charset="0"/>
              </a:rPr>
              <a:t>월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dd</a:t>
            </a:r>
            <a:r>
              <a:rPr lang="ko-KR" altLang="en-US" sz="1600" smtClean="0">
                <a:latin typeface="Times New Roman" panose="02020603050405020304" pitchFamily="18" charset="0"/>
              </a:rPr>
              <a:t>일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(w</a:t>
            </a:r>
            <a:r>
              <a:rPr lang="ko-KR" altLang="en-US" sz="1600" smtClean="0">
                <a:latin typeface="Times New Roman" panose="02020603050405020304" pitchFamily="18" charset="0"/>
              </a:rPr>
              <a:t>요일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) </a:t>
            </a:r>
            <a:r>
              <a:rPr lang="en-US" altLang="ko-KR" sz="1600" dirty="0" err="1" smtClean="0">
                <a:latin typeface="Times New Roman" panose="02020603050405020304" pitchFamily="18" charset="0"/>
              </a:rPr>
              <a:t>hh</a:t>
            </a:r>
            <a:r>
              <a:rPr lang="ko-KR" altLang="en-US" sz="1600" smtClean="0">
                <a:latin typeface="Times New Roman" panose="02020603050405020304" pitchFamily="18" charset="0"/>
              </a:rPr>
              <a:t>시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mm</a:t>
            </a:r>
            <a:r>
              <a:rPr lang="ko-KR" altLang="en-US" sz="1600" smtClean="0">
                <a:latin typeface="Times New Roman" panose="02020603050405020304" pitchFamily="18" charset="0"/>
              </a:rPr>
              <a:t>분의 형식으로 출력함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" name="Rectangle 64"/>
          <p:cNvSpPr>
            <a:spLocks noChangeArrowheads="1"/>
          </p:cNvSpPr>
          <p:nvPr/>
        </p:nvSpPr>
        <p:spPr bwMode="auto">
          <a:xfrm>
            <a:off x="1231715" y="4819413"/>
            <a:ext cx="9673390" cy="1004443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>
                <a:latin typeface="Times New Roman" panose="02020603050405020304" pitchFamily="18" charset="0"/>
              </a:rPr>
              <a:t>예제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3.2</a:t>
            </a:r>
            <a:r>
              <a:rPr lang="ko-KR" altLang="en-US" sz="1600" smtClean="0">
                <a:latin typeface="Times New Roman" panose="02020603050405020304" pitchFamily="18" charset="0"/>
              </a:rPr>
              <a:t>를 수정하여 </a:t>
            </a:r>
            <a:r>
              <a:rPr lang="ko-KR" altLang="en-US" sz="1600" smtClean="0">
                <a:latin typeface="Times New Roman" panose="02020603050405020304" pitchFamily="18" charset="0"/>
              </a:rPr>
              <a:t>의해 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‘</a:t>
            </a:r>
            <a:r>
              <a:rPr lang="ko-KR" altLang="en-US" sz="1600" smtClean="0">
                <a:latin typeface="Times New Roman" panose="02020603050405020304" pitchFamily="18" charset="0"/>
              </a:rPr>
              <a:t>입력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’ </a:t>
            </a:r>
            <a:r>
              <a:rPr lang="ko-KR" altLang="en-US" sz="1600" smtClean="0">
                <a:latin typeface="Times New Roman" panose="02020603050405020304" pitchFamily="18" charset="0"/>
              </a:rPr>
              <a:t>버튼을 누르면 정보를 저장하고</a:t>
            </a:r>
            <a:r>
              <a:rPr lang="en-US" altLang="ko-KR" sz="1600" dirty="0" smtClean="0">
                <a:latin typeface="Times New Roman" panose="02020603050405020304" pitchFamily="18" charset="0"/>
              </a:rPr>
              <a:t>, </a:t>
            </a:r>
            <a:r>
              <a:rPr lang="ko-KR" altLang="en-US" sz="1600" smtClean="0">
                <a:latin typeface="Times New Roman" panose="02020603050405020304" pitchFamily="18" charset="0"/>
              </a:rPr>
              <a:t>출력 버튼을 누르면 구좌번호에 해당하는 </a:t>
            </a:r>
            <a:endParaRPr lang="en-US" altLang="ko-KR" sz="16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latin typeface="Times New Roman" panose="02020603050405020304" pitchFamily="18" charset="0"/>
              </a:rPr>
              <a:t>Record</a:t>
            </a:r>
            <a:r>
              <a:rPr lang="ko-KR" altLang="en-US" sz="1600" smtClean="0">
                <a:latin typeface="Times New Roman" panose="02020603050405020304" pitchFamily="18" charset="0"/>
              </a:rPr>
              <a:t>를 </a:t>
            </a:r>
            <a:r>
              <a:rPr lang="ko-KR" altLang="en-US" sz="1600" dirty="0" smtClean="0">
                <a:latin typeface="Times New Roman" panose="02020603050405020304" pitchFamily="18" charset="0"/>
              </a:rPr>
              <a:t>읽어 출력하는 클래스를 작성하세요.</a:t>
            </a:r>
            <a:endParaRPr lang="ko-KR" alt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7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김상경</dc:creator>
  <cp:lastModifiedBy>S.KIM</cp:lastModifiedBy>
  <cp:revision>12</cp:revision>
  <dcterms:created xsi:type="dcterms:W3CDTF">2016-09-13T05:09:36Z</dcterms:created>
  <dcterms:modified xsi:type="dcterms:W3CDTF">2018-09-19T04:30:14Z</dcterms:modified>
</cp:coreProperties>
</file>