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Chapter 4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277251" y="4867119"/>
            <a:ext cx="9912116" cy="100429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Times New Roman" panose="02020603050405020304" pitchFamily="18" charset="0"/>
              </a:rPr>
              <a:t>사용자로부터</a:t>
            </a:r>
            <a:r>
              <a:rPr lang="en-US" altLang="ko-KR" sz="1600" dirty="0">
                <a:latin typeface="Times New Roman" panose="02020603050405020304" pitchFamily="18" charset="0"/>
              </a:rPr>
              <a:t> 2</a:t>
            </a:r>
            <a:r>
              <a:rPr lang="ko-KR" altLang="en-US" sz="1600" dirty="0">
                <a:latin typeface="Times New Roman" panose="02020603050405020304" pitchFamily="18" charset="0"/>
              </a:rPr>
              <a:t>개의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파일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이름을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입력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받고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두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내용을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비교하여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같으면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각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최종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수정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시간을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출력하고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다르면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각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길이를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출력하는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프로그램을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작성하시오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277250" y="2126995"/>
            <a:ext cx="9912117" cy="117258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파일명을 입력 받아 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내용을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읽어들여 줄 번호를 붙여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새로운 파일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파일명은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numbered_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입력파일명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에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저장한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저장된 파일의 내용을 읽어 화면에 출력하는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GUI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프로그램을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작성하시오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1277251" y="3637168"/>
            <a:ext cx="9912116" cy="89235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사용자로부터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2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개의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이름을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입력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받고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첫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번째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뒤에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두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번째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덧붙여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새로운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생성하는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프로그램을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작성하시오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1277251" y="934689"/>
            <a:ext cx="9912116" cy="881058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예제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4.11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을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FileReader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FileWriter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PrintWriter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smtClean="0">
                <a:latin typeface="Times New Roman" panose="02020603050405020304" pitchFamily="18" charset="0"/>
              </a:rPr>
              <a:t>LineNumberReader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클래스를 이용하여 수정하세요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301</cp:lastModifiedBy>
  <cp:revision>20</cp:revision>
  <dcterms:created xsi:type="dcterms:W3CDTF">2016-09-13T05:09:36Z</dcterms:created>
  <dcterms:modified xsi:type="dcterms:W3CDTF">2018-10-10T08:50:57Z</dcterms:modified>
</cp:coreProperties>
</file>