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D306A-72F1-4554-A092-2E4ED2C76E7D}" v="1" dt="2018-11-03T08:50:33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 won Lee" userId="956511f1343f93ef" providerId="LiveId" clId="{DA1D306A-72F1-4554-A092-2E4ED2C76E7D}"/>
    <pc:docChg chg="modSld">
      <pc:chgData name="ki won Lee" userId="956511f1343f93ef" providerId="LiveId" clId="{DA1D306A-72F1-4554-A092-2E4ED2C76E7D}" dt="2018-11-03T08:50:33.394" v="0" actId="20578"/>
      <pc:docMkLst>
        <pc:docMk/>
      </pc:docMkLst>
      <pc:sldChg chg="modSp">
        <pc:chgData name="ki won Lee" userId="956511f1343f93ef" providerId="LiveId" clId="{DA1D306A-72F1-4554-A092-2E4ED2C76E7D}" dt="2018-11-03T08:50:33.394" v="0" actId="20578"/>
        <pc:sldMkLst>
          <pc:docMk/>
          <pc:sldMk cId="3983973775" sldId="256"/>
        </pc:sldMkLst>
        <pc:spChg chg="mod">
          <ac:chgData name="ki won Lee" userId="956511f1343f93ef" providerId="LiveId" clId="{DA1D306A-72F1-4554-A092-2E4ED2C76E7D}" dt="2018-11-03T08:50:33.394" v="0" actId="20578"/>
          <ac:spMkLst>
            <pc:docMk/>
            <pc:sldMk cId="3983973775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Chapter 7, 8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1099095" y="822312"/>
            <a:ext cx="9673390" cy="208741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Times New Roman" panose="02020603050405020304" pitchFamily="18" charset="0"/>
              </a:rPr>
              <a:t>DayTime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클라이언트와 서버를 아래의 내용을 참조하여 수정하세요</a:t>
            </a:r>
            <a:r>
              <a:rPr lang="en-US" altLang="ko-KR" sz="1600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 - </a:t>
            </a:r>
            <a:r>
              <a:rPr lang="ko-KR" altLang="en-US" sz="1600" dirty="0">
                <a:latin typeface="Times New Roman" panose="02020603050405020304" pitchFamily="18" charset="0"/>
              </a:rPr>
              <a:t>서버를 다중처리 가능하도록 수정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 - </a:t>
            </a:r>
            <a:r>
              <a:rPr lang="ko-KR" altLang="en-US" sz="1600" dirty="0">
                <a:latin typeface="Times New Roman" panose="02020603050405020304" pitchFamily="18" charset="0"/>
              </a:rPr>
              <a:t>서버는 클라이언트에 시간 정보를 송신한 후 해당 클라이언트와의 송신채널만 종료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 - </a:t>
            </a:r>
            <a:r>
              <a:rPr lang="ko-KR" altLang="en-US" sz="1600" dirty="0">
                <a:latin typeface="Times New Roman" panose="02020603050405020304" pitchFamily="18" charset="0"/>
              </a:rPr>
              <a:t>클라이언트는 시간 정보를 수신한 후 </a:t>
            </a:r>
            <a:r>
              <a:rPr lang="en-US" altLang="ko-KR" sz="1600" dirty="0">
                <a:latin typeface="Times New Roman" panose="02020603050405020304" pitchFamily="18" charset="0"/>
              </a:rPr>
              <a:t>“Thank You!”</a:t>
            </a:r>
            <a:r>
              <a:rPr lang="ko-KR" altLang="en-US" sz="1600" dirty="0">
                <a:latin typeface="Times New Roman" panose="02020603050405020304" pitchFamily="18" charset="0"/>
              </a:rPr>
              <a:t>를 송신하고 계속 대기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 - </a:t>
            </a:r>
            <a:r>
              <a:rPr lang="ko-KR" altLang="en-US" sz="1600" dirty="0">
                <a:latin typeface="Times New Roman" panose="02020603050405020304" pitchFamily="18" charset="0"/>
              </a:rPr>
              <a:t>서버는 클라이언트로부터의 </a:t>
            </a:r>
            <a:r>
              <a:rPr lang="en-US" altLang="ko-KR" sz="1600" dirty="0">
                <a:latin typeface="Times New Roman" panose="02020603050405020304" pitchFamily="18" charset="0"/>
              </a:rPr>
              <a:t>“Thank You!” </a:t>
            </a:r>
            <a:r>
              <a:rPr lang="ko-KR" altLang="en-US" sz="1600" dirty="0">
                <a:latin typeface="Times New Roman" panose="02020603050405020304" pitchFamily="18" charset="0"/>
              </a:rPr>
              <a:t>메시지를 수신하여 출력한 후 대기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099095" y="3609619"/>
            <a:ext cx="9673390" cy="157239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Times New Roman" panose="02020603050405020304" pitchFamily="18" charset="0"/>
              </a:rPr>
              <a:t>온라인 사전 가능서버와 클라이언트 만들기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</a:rPr>
              <a:t>클라이언트가 영어 단어를 서버로 보내면 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</a:rPr>
              <a:t>서버는 해당 단어에 대한 뜻을 클라이언트로 전송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</a:rPr>
              <a:t>서버는 다중 처리 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</a:rPr>
              <a:t>사전은 파일로 관리 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ki won Lee</cp:lastModifiedBy>
  <cp:revision>25</cp:revision>
  <dcterms:created xsi:type="dcterms:W3CDTF">2016-09-13T05:09:36Z</dcterms:created>
  <dcterms:modified xsi:type="dcterms:W3CDTF">2018-11-03T08:50:42Z</dcterms:modified>
</cp:coreProperties>
</file>