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D2"/>
    <a:srgbClr val="004C7F"/>
    <a:srgbClr val="4A9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6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0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1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0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1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5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9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7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2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3855B-EFED-1C4C-91BB-43F2E4AAE8FB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9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maddalogo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843"/>
          <a:stretch/>
        </p:blipFill>
        <p:spPr>
          <a:xfrm>
            <a:off x="2933700" y="1079500"/>
            <a:ext cx="3263900" cy="14132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0528" y="2226641"/>
            <a:ext cx="1672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99D2"/>
                </a:solidFill>
                <a:latin typeface="Abadi MT Condensed Light"/>
                <a:cs typeface="Abadi MT Condensed Light"/>
              </a:rPr>
              <a:t>geodeSystems</a:t>
            </a:r>
            <a:endParaRPr lang="en-US" sz="2400" dirty="0">
              <a:solidFill>
                <a:srgbClr val="0099D2"/>
              </a:solidFill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07546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mcwhirter</dc:creator>
  <cp:lastModifiedBy>jeff mcwhirter</cp:lastModifiedBy>
  <cp:revision>2</cp:revision>
  <dcterms:created xsi:type="dcterms:W3CDTF">2014-11-17T22:14:30Z</dcterms:created>
  <dcterms:modified xsi:type="dcterms:W3CDTF">2014-11-17T22:27:46Z</dcterms:modified>
</cp:coreProperties>
</file>