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4583" r:id="rId2"/>
    <p:sldMasterId id="2147484564" r:id="rId3"/>
    <p:sldMasterId id="2147484552" r:id="rId4"/>
  </p:sldMasterIdLst>
  <p:notesMasterIdLst>
    <p:notesMasterId r:id="rId23"/>
  </p:notesMasterIdLst>
  <p:handoutMasterIdLst>
    <p:handoutMasterId r:id="rId24"/>
  </p:handoutMasterIdLst>
  <p:sldIdLst>
    <p:sldId id="673" r:id="rId5"/>
    <p:sldId id="344" r:id="rId6"/>
    <p:sldId id="627" r:id="rId7"/>
    <p:sldId id="628" r:id="rId8"/>
    <p:sldId id="629" r:id="rId9"/>
    <p:sldId id="630" r:id="rId10"/>
    <p:sldId id="631" r:id="rId11"/>
    <p:sldId id="651" r:id="rId12"/>
    <p:sldId id="633" r:id="rId13"/>
    <p:sldId id="634" r:id="rId14"/>
    <p:sldId id="635" r:id="rId15"/>
    <p:sldId id="636" r:id="rId16"/>
    <p:sldId id="639" r:id="rId17"/>
    <p:sldId id="670" r:id="rId18"/>
    <p:sldId id="671" r:id="rId19"/>
    <p:sldId id="666" r:id="rId20"/>
    <p:sldId id="678" r:id="rId21"/>
    <p:sldId id="679" r:id="rId22"/>
  </p:sldIdLst>
  <p:sldSz cx="9144000" cy="6858000" type="screen4x3"/>
  <p:notesSz cx="6794500" cy="9906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E65D00"/>
    <a:srgbClr val="003399"/>
    <a:srgbClr val="1D4575"/>
    <a:srgbClr val="EE6000"/>
    <a:srgbClr val="F66400"/>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63" autoAdjust="0"/>
    <p:restoredTop sz="93995" autoAdjust="0"/>
  </p:normalViewPr>
  <p:slideViewPr>
    <p:cSldViewPr>
      <p:cViewPr varScale="1">
        <p:scale>
          <a:sx n="95" d="100"/>
          <a:sy n="95" d="100"/>
        </p:scale>
        <p:origin x="1195" y="58"/>
      </p:cViewPr>
      <p:guideLst>
        <p:guide orient="horz" pos="2160"/>
        <p:guide pos="2880"/>
      </p:guideLst>
    </p:cSldViewPr>
  </p:slideViewPr>
  <p:outlineViewPr>
    <p:cViewPr>
      <p:scale>
        <a:sx n="33" d="100"/>
        <a:sy n="33" d="100"/>
      </p:scale>
      <p:origin x="0" y="6978"/>
    </p:cViewPr>
  </p:outlineViewPr>
  <p:notesTextViewPr>
    <p:cViewPr>
      <p:scale>
        <a:sx n="100" d="100"/>
        <a:sy n="100" d="100"/>
      </p:scale>
      <p:origin x="0" y="0"/>
    </p:cViewPr>
  </p:notesTextViewPr>
  <p:sorterViewPr>
    <p:cViewPr>
      <p:scale>
        <a:sx n="100" d="100"/>
        <a:sy n="100" d="100"/>
      </p:scale>
      <p:origin x="0" y="7266"/>
    </p:cViewPr>
  </p:sorterViewPr>
  <p:notesViewPr>
    <p:cSldViewPr>
      <p:cViewPr varScale="1">
        <p:scale>
          <a:sx n="47" d="100"/>
          <a:sy n="47" d="100"/>
        </p:scale>
        <p:origin x="-1440" y="-114"/>
      </p:cViewPr>
      <p:guideLst>
        <p:guide orient="horz" pos="3120"/>
        <p:guide pos="21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gurdsson, Kristjan" userId="ae739e12-3550-4246-9745-1b78ac40fc21" providerId="ADAL" clId="{D8E0C5E5-A6A4-4157-B0E9-D7E150C368CF}"/>
    <pc:docChg chg="modSld">
      <pc:chgData name="Sigurdsson, Kristjan" userId="ae739e12-3550-4246-9745-1b78ac40fc21" providerId="ADAL" clId="{D8E0C5E5-A6A4-4157-B0E9-D7E150C368CF}" dt="2024-09-11T11:21:56.219" v="2" actId="20577"/>
      <pc:docMkLst>
        <pc:docMk/>
      </pc:docMkLst>
      <pc:sldChg chg="modSp mod">
        <pc:chgData name="Sigurdsson, Kristjan" userId="ae739e12-3550-4246-9745-1b78ac40fc21" providerId="ADAL" clId="{D8E0C5E5-A6A4-4157-B0E9-D7E150C368CF}" dt="2024-09-11T11:21:56.219" v="2" actId="20577"/>
        <pc:sldMkLst>
          <pc:docMk/>
          <pc:sldMk cId="0" sldId="673"/>
        </pc:sldMkLst>
        <pc:spChg chg="mod">
          <ac:chgData name="Sigurdsson, Kristjan" userId="ae739e12-3550-4246-9745-1b78ac40fc21" providerId="ADAL" clId="{D8E0C5E5-A6A4-4157-B0E9-D7E150C368CF}" dt="2024-09-11T11:21:56.219" v="2" actId="20577"/>
          <ac:spMkLst>
            <pc:docMk/>
            <pc:sldMk cId="0" sldId="673"/>
            <ac:spMk id="58370" creationId="{B2C3B5E8-95FD-41B0-ACB6-2A00DFA8EB6B}"/>
          </ac:spMkLst>
        </pc:spChg>
        <pc:spChg chg="mod">
          <ac:chgData name="Sigurdsson, Kristjan" userId="ae739e12-3550-4246-9745-1b78ac40fc21" providerId="ADAL" clId="{D8E0C5E5-A6A4-4157-B0E9-D7E150C368CF}" dt="2024-09-11T11:21:52.340" v="1" actId="20577"/>
          <ac:spMkLst>
            <pc:docMk/>
            <pc:sldMk cId="0" sldId="673"/>
            <ac:spMk id="58371" creationId="{44214145-86D6-4478-BB34-83E4699214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2BC9-0CB3-4353-A6CC-19DC9BCC10C3}"/>
              </a:ext>
            </a:extLst>
          </p:cNvPr>
          <p:cNvSpPr>
            <a:spLocks noGrp="1"/>
          </p:cNvSpPr>
          <p:nvPr>
            <p:ph type="hdr" sz="quarter"/>
          </p:nvPr>
        </p:nvSpPr>
        <p:spPr>
          <a:xfrm>
            <a:off x="0" y="0"/>
            <a:ext cx="2943225" cy="495300"/>
          </a:xfrm>
          <a:prstGeom prst="rect">
            <a:avLst/>
          </a:prstGeom>
        </p:spPr>
        <p:txBody>
          <a:bodyPr vert="horz" lIns="91990" tIns="45995" rIns="91990" bIns="45995" rtlCol="0"/>
          <a:lstStyle>
            <a:lvl1pPr algn="l" eaLnBrk="0" hangingPunct="0">
              <a:defRPr sz="1200">
                <a:latin typeface="Arial" charset="0"/>
                <a:ea typeface="ＭＳ Ｐゴシック" pitchFamily="-48" charset="-128"/>
                <a:cs typeface="+mn-cs"/>
              </a:defRPr>
            </a:lvl1pPr>
          </a:lstStyle>
          <a:p>
            <a:pPr>
              <a:defRPr/>
            </a:pPr>
            <a:endParaRPr lang="en-US"/>
          </a:p>
        </p:txBody>
      </p:sp>
      <p:sp>
        <p:nvSpPr>
          <p:cNvPr id="3" name="Date Placeholder 2">
            <a:extLst>
              <a:ext uri="{FF2B5EF4-FFF2-40B4-BE49-F238E27FC236}">
                <a16:creationId xmlns:a16="http://schemas.microsoft.com/office/drawing/2014/main" id="{9A697CE2-0EE9-464F-B9E6-81D8DE92A5BE}"/>
              </a:ext>
            </a:extLst>
          </p:cNvPr>
          <p:cNvSpPr>
            <a:spLocks noGrp="1"/>
          </p:cNvSpPr>
          <p:nvPr>
            <p:ph type="dt" sz="quarter" idx="1"/>
          </p:nvPr>
        </p:nvSpPr>
        <p:spPr>
          <a:xfrm>
            <a:off x="3849688" y="0"/>
            <a:ext cx="2943225" cy="495300"/>
          </a:xfrm>
          <a:prstGeom prst="rect">
            <a:avLst/>
          </a:prstGeom>
        </p:spPr>
        <p:txBody>
          <a:bodyPr vert="horz" lIns="91990" tIns="45995" rIns="91990" bIns="45995" rtlCol="0"/>
          <a:lstStyle>
            <a:lvl1pPr algn="r" eaLnBrk="0" hangingPunct="0">
              <a:defRPr sz="1200">
                <a:latin typeface="Arial" charset="0"/>
                <a:ea typeface="ＭＳ Ｐゴシック" pitchFamily="-48" charset="-128"/>
                <a:cs typeface="+mn-cs"/>
              </a:defRPr>
            </a:lvl1pPr>
          </a:lstStyle>
          <a:p>
            <a:pPr>
              <a:defRPr/>
            </a:pPr>
            <a:fld id="{0D5B1966-FBDC-403A-A64C-8F7E3B67BEB4}" type="datetimeFigureOut">
              <a:rPr lang="en-US"/>
              <a:pPr>
                <a:defRPr/>
              </a:pPr>
              <a:t>9/11/2024</a:t>
            </a:fld>
            <a:endParaRPr lang="en-US"/>
          </a:p>
        </p:txBody>
      </p:sp>
      <p:sp>
        <p:nvSpPr>
          <p:cNvPr id="4" name="Footer Placeholder 3">
            <a:extLst>
              <a:ext uri="{FF2B5EF4-FFF2-40B4-BE49-F238E27FC236}">
                <a16:creationId xmlns:a16="http://schemas.microsoft.com/office/drawing/2014/main" id="{AAC6168A-5744-4D1D-9821-E170ECA3E4CC}"/>
              </a:ext>
            </a:extLst>
          </p:cNvPr>
          <p:cNvSpPr>
            <a:spLocks noGrp="1"/>
          </p:cNvSpPr>
          <p:nvPr>
            <p:ph type="ftr" sz="quarter" idx="2"/>
          </p:nvPr>
        </p:nvSpPr>
        <p:spPr>
          <a:xfrm>
            <a:off x="0" y="9409113"/>
            <a:ext cx="2943225" cy="495300"/>
          </a:xfrm>
          <a:prstGeom prst="rect">
            <a:avLst/>
          </a:prstGeom>
        </p:spPr>
        <p:txBody>
          <a:bodyPr vert="horz" lIns="91990" tIns="45995" rIns="91990" bIns="45995" rtlCol="0" anchor="b"/>
          <a:lstStyle>
            <a:lvl1pPr algn="l" eaLnBrk="0" hangingPunct="0">
              <a:defRPr sz="1200">
                <a:latin typeface="Arial" charset="0"/>
                <a:ea typeface="ＭＳ Ｐゴシック" pitchFamily="-48"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E30C1082-4C80-4EA0-A3B2-758F1CC358F8}"/>
              </a:ext>
            </a:extLst>
          </p:cNvPr>
          <p:cNvSpPr>
            <a:spLocks noGrp="1"/>
          </p:cNvSpPr>
          <p:nvPr>
            <p:ph type="sldNum" sz="quarter" idx="3"/>
          </p:nvPr>
        </p:nvSpPr>
        <p:spPr>
          <a:xfrm>
            <a:off x="3849688" y="9409113"/>
            <a:ext cx="2943225" cy="495300"/>
          </a:xfrm>
          <a:prstGeom prst="rect">
            <a:avLst/>
          </a:prstGeom>
        </p:spPr>
        <p:txBody>
          <a:bodyPr vert="horz" wrap="square" lIns="91990" tIns="45995" rIns="91990" bIns="45995" numCol="1" anchor="b" anchorCtr="0" compatLnSpc="1">
            <a:prstTxWarp prst="textNoShape">
              <a:avLst/>
            </a:prstTxWarp>
          </a:bodyPr>
          <a:lstStyle>
            <a:lvl1pPr algn="r">
              <a:defRPr sz="1200" smtClean="0"/>
            </a:lvl1pPr>
          </a:lstStyle>
          <a:p>
            <a:pPr>
              <a:defRPr/>
            </a:pPr>
            <a:fld id="{3B481B8F-7627-4C46-945E-E8EB30119012}" type="slidenum">
              <a:rPr lang="en-US" altLang="is-IS"/>
              <a:pPr>
                <a:defRPr/>
              </a:pPr>
              <a:t>‹#›</a:t>
            </a:fld>
            <a:endParaRPr lang="en-US" altLang="is-I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3C935CF-0AE5-4EEF-A05E-E1CB91111BE8}"/>
              </a:ext>
            </a:extLst>
          </p:cNvPr>
          <p:cNvSpPr>
            <a:spLocks noGrp="1" noChangeArrowheads="1"/>
          </p:cNvSpPr>
          <p:nvPr>
            <p:ph type="hdr" sz="quarter"/>
          </p:nvPr>
        </p:nvSpPr>
        <p:spPr bwMode="auto">
          <a:xfrm>
            <a:off x="0" y="0"/>
            <a:ext cx="2943225" cy="495300"/>
          </a:xfrm>
          <a:prstGeom prst="rect">
            <a:avLst/>
          </a:prstGeom>
          <a:noFill/>
          <a:ln w="9525">
            <a:noFill/>
            <a:miter lim="800000"/>
            <a:headEnd/>
            <a:tailEnd/>
          </a:ln>
        </p:spPr>
        <p:txBody>
          <a:bodyPr vert="horz" wrap="square" lIns="91990" tIns="45995" rIns="91990" bIns="45995"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7171" name="Rectangle 3">
            <a:extLst>
              <a:ext uri="{FF2B5EF4-FFF2-40B4-BE49-F238E27FC236}">
                <a16:creationId xmlns:a16="http://schemas.microsoft.com/office/drawing/2014/main" id="{AB472456-D046-4A0E-980D-0D5280270F7F}"/>
              </a:ext>
            </a:extLst>
          </p:cNvPr>
          <p:cNvSpPr>
            <a:spLocks noGrp="1" noChangeArrowheads="1"/>
          </p:cNvSpPr>
          <p:nvPr>
            <p:ph type="dt" idx="1"/>
          </p:nvPr>
        </p:nvSpPr>
        <p:spPr bwMode="auto">
          <a:xfrm>
            <a:off x="3851275" y="0"/>
            <a:ext cx="2943225" cy="495300"/>
          </a:xfrm>
          <a:prstGeom prst="rect">
            <a:avLst/>
          </a:prstGeom>
          <a:noFill/>
          <a:ln w="9525">
            <a:noFill/>
            <a:miter lim="800000"/>
            <a:headEnd/>
            <a:tailEnd/>
          </a:ln>
        </p:spPr>
        <p:txBody>
          <a:bodyPr vert="horz" wrap="square" lIns="91990" tIns="45995" rIns="91990" bIns="45995" numCol="1" anchor="t"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endParaRPr lang="en-US"/>
          </a:p>
        </p:txBody>
      </p:sp>
      <p:sp>
        <p:nvSpPr>
          <p:cNvPr id="56324" name="Rectangle 4">
            <a:extLst>
              <a:ext uri="{FF2B5EF4-FFF2-40B4-BE49-F238E27FC236}">
                <a16:creationId xmlns:a16="http://schemas.microsoft.com/office/drawing/2014/main" id="{CFF4A299-B6ED-4D3C-9B95-1ECF5405DB5D}"/>
              </a:ext>
            </a:extLst>
          </p:cNvPr>
          <p:cNvSpPr>
            <a:spLocks noGrp="1" noRot="1" noChangeAspect="1" noChangeArrowheads="1" noTextEdit="1"/>
          </p:cNvSpPr>
          <p:nvPr>
            <p:ph type="sldImg" idx="2"/>
          </p:nvPr>
        </p:nvSpPr>
        <p:spPr bwMode="auto">
          <a:xfrm>
            <a:off x="922338" y="742950"/>
            <a:ext cx="4949825"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0DFBD4C8-D4E9-4EE5-ADF8-73A5576DBE89}"/>
              </a:ext>
            </a:extLst>
          </p:cNvPr>
          <p:cNvSpPr>
            <a:spLocks noGrp="1" noChangeArrowheads="1"/>
          </p:cNvSpPr>
          <p:nvPr>
            <p:ph type="body" sz="quarter" idx="3"/>
          </p:nvPr>
        </p:nvSpPr>
        <p:spPr bwMode="auto">
          <a:xfrm>
            <a:off x="904875" y="4705350"/>
            <a:ext cx="4984750" cy="4457700"/>
          </a:xfrm>
          <a:prstGeom prst="rect">
            <a:avLst/>
          </a:prstGeom>
          <a:noFill/>
          <a:ln w="9525">
            <a:noFill/>
            <a:miter lim="800000"/>
            <a:headEnd/>
            <a:tailEnd/>
          </a:ln>
        </p:spPr>
        <p:txBody>
          <a:bodyPr vert="horz" wrap="square" lIns="91990" tIns="45995" rIns="91990" bIns="4599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74" name="Rectangle 6">
            <a:extLst>
              <a:ext uri="{FF2B5EF4-FFF2-40B4-BE49-F238E27FC236}">
                <a16:creationId xmlns:a16="http://schemas.microsoft.com/office/drawing/2014/main" id="{7A3E1394-D4ED-4F23-9E1C-93D36257FB99}"/>
              </a:ext>
            </a:extLst>
          </p:cNvPr>
          <p:cNvSpPr>
            <a:spLocks noGrp="1" noChangeArrowheads="1"/>
          </p:cNvSpPr>
          <p:nvPr>
            <p:ph type="ftr" sz="quarter" idx="4"/>
          </p:nvPr>
        </p:nvSpPr>
        <p:spPr bwMode="auto">
          <a:xfrm>
            <a:off x="0" y="9410700"/>
            <a:ext cx="2943225" cy="495300"/>
          </a:xfrm>
          <a:prstGeom prst="rect">
            <a:avLst/>
          </a:prstGeom>
          <a:noFill/>
          <a:ln w="9525">
            <a:noFill/>
            <a:miter lim="800000"/>
            <a:headEnd/>
            <a:tailEnd/>
          </a:ln>
        </p:spPr>
        <p:txBody>
          <a:bodyPr vert="horz" wrap="square" lIns="91990" tIns="45995" rIns="91990" bIns="45995" numCol="1" anchor="b"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7175" name="Rectangle 7">
            <a:extLst>
              <a:ext uri="{FF2B5EF4-FFF2-40B4-BE49-F238E27FC236}">
                <a16:creationId xmlns:a16="http://schemas.microsoft.com/office/drawing/2014/main" id="{67BF1EE6-1E37-406A-A5DA-0814F8EE610D}"/>
              </a:ext>
            </a:extLst>
          </p:cNvPr>
          <p:cNvSpPr>
            <a:spLocks noGrp="1" noChangeArrowheads="1"/>
          </p:cNvSpPr>
          <p:nvPr>
            <p:ph type="sldNum" sz="quarter" idx="5"/>
          </p:nvPr>
        </p:nvSpPr>
        <p:spPr bwMode="auto">
          <a:xfrm>
            <a:off x="3851275" y="9410700"/>
            <a:ext cx="2943225" cy="495300"/>
          </a:xfrm>
          <a:prstGeom prst="rect">
            <a:avLst/>
          </a:prstGeom>
          <a:noFill/>
          <a:ln w="9525">
            <a:noFill/>
            <a:miter lim="800000"/>
            <a:headEnd/>
            <a:tailEnd/>
          </a:ln>
        </p:spPr>
        <p:txBody>
          <a:bodyPr vert="horz" wrap="square" lIns="91990" tIns="45995" rIns="91990" bIns="45995" numCol="1" anchor="b" anchorCtr="0" compatLnSpc="1">
            <a:prstTxWarp prst="textNoShape">
              <a:avLst/>
            </a:prstTxWarp>
          </a:bodyPr>
          <a:lstStyle>
            <a:lvl1pPr algn="r">
              <a:defRPr sz="1200" smtClean="0"/>
            </a:lvl1pPr>
          </a:lstStyle>
          <a:p>
            <a:pPr>
              <a:defRPr/>
            </a:pPr>
            <a:fld id="{BEA3F546-6728-4FF7-906D-3CF1CB7A25F1}" type="slidenum">
              <a:rPr lang="en-US" altLang="is-IS"/>
              <a:pPr>
                <a:defRPr/>
              </a:pPr>
              <a:t>‹#›</a:t>
            </a:fld>
            <a:endParaRPr lang="en-US" altLang="is-I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D1DA705-E5DB-4A47-B324-B7B3FB5F5C76}"/>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861F23D8-3793-4360-B69F-CDC7E56AA1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s-IS">
              <a:latin typeface="Arial" panose="020B0604020202020204" pitchFamily="34" charset="0"/>
              <a:ea typeface="ＭＳ Ｐゴシック" panose="020B0600070205080204" pitchFamily="34" charset="-128"/>
            </a:endParaRPr>
          </a:p>
        </p:txBody>
      </p:sp>
      <p:sp>
        <p:nvSpPr>
          <p:cNvPr id="59396" name="Slide Number Placeholder 3">
            <a:extLst>
              <a:ext uri="{FF2B5EF4-FFF2-40B4-BE49-F238E27FC236}">
                <a16:creationId xmlns:a16="http://schemas.microsoft.com/office/drawing/2014/main" id="{093FC03D-AB23-4113-A20D-77157167C0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CB6BECC-B953-47B4-9653-DC3C460D3255}" type="slidenum">
              <a:rPr lang="en-US" altLang="is-IS"/>
              <a:pPr>
                <a:spcBef>
                  <a:spcPct val="0"/>
                </a:spcBef>
              </a:pPr>
              <a:t>1</a:t>
            </a:fld>
            <a:endParaRPr lang="en-US" altLang="is-I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7A843054-E1E3-4F86-BDCB-E1F430E16E8B}"/>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E4BAA903-D1A3-4478-BF40-F1D96A7E52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8275" indent="-168275" defTabSz="917575">
              <a:buFontTx/>
              <a:buChar char="•"/>
            </a:pPr>
            <a:endParaRPr lang="is-IS" altLang="is-IS" sz="1100">
              <a:latin typeface="Arial" panose="020B0604020202020204" pitchFamily="34" charset="0"/>
              <a:ea typeface="ＭＳ Ｐゴシック" panose="020B0600070205080204" pitchFamily="34" charset="-128"/>
            </a:endParaRPr>
          </a:p>
        </p:txBody>
      </p:sp>
      <p:sp>
        <p:nvSpPr>
          <p:cNvPr id="77828" name="Slide Number Placeholder 3">
            <a:extLst>
              <a:ext uri="{FF2B5EF4-FFF2-40B4-BE49-F238E27FC236}">
                <a16:creationId xmlns:a16="http://schemas.microsoft.com/office/drawing/2014/main" id="{EFD151EA-1757-4DE0-A4D0-27DC3751E9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B986577-A8BC-4621-BD39-5CBFAE0F60D8}" type="slidenum">
              <a:rPr lang="en-US" altLang="is-IS"/>
              <a:pPr>
                <a:spcBef>
                  <a:spcPct val="0"/>
                </a:spcBef>
              </a:pPr>
              <a:t>10</a:t>
            </a:fld>
            <a:endParaRPr lang="en-US" altLang="is-I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9F0D4487-9CD5-47E8-8C06-D8980D37AA0B}"/>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BF5110CB-836E-4BE1-B212-B344DF5597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8275" indent="-168275">
              <a:buFontTx/>
              <a:buChar char="•"/>
            </a:pPr>
            <a:endParaRPr lang="is-IS" altLang="is-IS" sz="1100">
              <a:latin typeface="Arial" panose="020B0604020202020204" pitchFamily="34" charset="0"/>
              <a:ea typeface="ＭＳ Ｐゴシック" panose="020B0600070205080204" pitchFamily="34" charset="-128"/>
              <a:cs typeface="Arial" panose="020B0604020202020204" pitchFamily="34" charset="0"/>
            </a:endParaRPr>
          </a:p>
        </p:txBody>
      </p:sp>
      <p:sp>
        <p:nvSpPr>
          <p:cNvPr id="79876" name="Slide Number Placeholder 3">
            <a:extLst>
              <a:ext uri="{FF2B5EF4-FFF2-40B4-BE49-F238E27FC236}">
                <a16:creationId xmlns:a16="http://schemas.microsoft.com/office/drawing/2014/main" id="{DB5431BC-402B-45FB-97B9-5C39E3F2C2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6F4E7A7-67D2-4DA3-9E8B-199361B6CB7B}" type="slidenum">
              <a:rPr lang="en-US" altLang="is-IS"/>
              <a:pPr>
                <a:spcBef>
                  <a:spcPct val="0"/>
                </a:spcBef>
              </a:pPr>
              <a:t>11</a:t>
            </a:fld>
            <a:endParaRPr lang="en-US" altLang="is-I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01BE74D8-3EA7-45FA-B0D0-89C9BF620E20}"/>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88106FDD-297C-418A-BF1D-40C60A05A7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cs typeface="Arial" panose="020B0604020202020204" pitchFamily="34" charset="0"/>
            </a:endParaRPr>
          </a:p>
        </p:txBody>
      </p:sp>
      <p:sp>
        <p:nvSpPr>
          <p:cNvPr id="81924" name="Slide Number Placeholder 3">
            <a:extLst>
              <a:ext uri="{FF2B5EF4-FFF2-40B4-BE49-F238E27FC236}">
                <a16:creationId xmlns:a16="http://schemas.microsoft.com/office/drawing/2014/main" id="{1AE53EFA-49ED-4639-88AA-F1EF1A975E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5E990F4-D3D6-4989-8A9E-7D1473361B92}" type="slidenum">
              <a:rPr lang="en-US" altLang="is-IS"/>
              <a:pPr>
                <a:spcBef>
                  <a:spcPct val="0"/>
                </a:spcBef>
              </a:pPr>
              <a:t>12</a:t>
            </a:fld>
            <a:endParaRPr lang="en-US" altLang="is-I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16C4DB89-7AB0-4FD3-832A-57FF72E6E334}"/>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5C631453-6723-46E0-8D8F-A72C92EB22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cs typeface="Arial" panose="020B0604020202020204" pitchFamily="34" charset="0"/>
            </a:endParaRPr>
          </a:p>
        </p:txBody>
      </p:sp>
      <p:sp>
        <p:nvSpPr>
          <p:cNvPr id="83972" name="Slide Number Placeholder 3">
            <a:extLst>
              <a:ext uri="{FF2B5EF4-FFF2-40B4-BE49-F238E27FC236}">
                <a16:creationId xmlns:a16="http://schemas.microsoft.com/office/drawing/2014/main" id="{853C745D-3286-4334-B706-EA89E436AA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E6A62D1-2762-4F9C-B190-E39B9A5D24D0}" type="slidenum">
              <a:rPr lang="en-US" altLang="is-IS"/>
              <a:pPr>
                <a:spcBef>
                  <a:spcPct val="0"/>
                </a:spcBef>
              </a:pPr>
              <a:t>13</a:t>
            </a:fld>
            <a:endParaRPr lang="en-US" altLang="is-I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AEED97A-3801-44A9-99A0-14DC27910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0BBBCA4-7DC0-4623-89C0-2E4FD8906E37}" type="slidenum">
              <a:rPr lang="en-US" altLang="is-IS"/>
              <a:pPr>
                <a:spcBef>
                  <a:spcPct val="0"/>
                </a:spcBef>
              </a:pPr>
              <a:t>14</a:t>
            </a:fld>
            <a:endParaRPr lang="en-US" altLang="is-IS"/>
          </a:p>
        </p:txBody>
      </p:sp>
      <p:sp>
        <p:nvSpPr>
          <p:cNvPr id="86019" name="Rectangle 2">
            <a:extLst>
              <a:ext uri="{FF2B5EF4-FFF2-40B4-BE49-F238E27FC236}">
                <a16:creationId xmlns:a16="http://schemas.microsoft.com/office/drawing/2014/main" id="{9E129D00-A3B4-4201-9C70-46B5BE264FB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3939152E-A356-4B47-AC16-8DF0872F73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211F822-91F7-41C8-AB2E-AB46398BD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ED8913A-3402-405F-9F17-A02D84E733C5}" type="slidenum">
              <a:rPr lang="en-US" altLang="is-IS"/>
              <a:pPr>
                <a:spcBef>
                  <a:spcPct val="0"/>
                </a:spcBef>
              </a:pPr>
              <a:t>15</a:t>
            </a:fld>
            <a:endParaRPr lang="en-US" altLang="is-IS"/>
          </a:p>
        </p:txBody>
      </p:sp>
      <p:sp>
        <p:nvSpPr>
          <p:cNvPr id="88067" name="Rectangle 2">
            <a:extLst>
              <a:ext uri="{FF2B5EF4-FFF2-40B4-BE49-F238E27FC236}">
                <a16:creationId xmlns:a16="http://schemas.microsoft.com/office/drawing/2014/main" id="{101A6258-5FCB-4FCE-B11D-5A372665B17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4B0167CA-F4ED-4ED4-98AA-0274D90B5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FC839BE-D3A9-4D87-B222-885048B7F1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8E80A32-6B90-42E8-86DA-6958D03D9DE7}" type="slidenum">
              <a:rPr lang="en-US" altLang="is-IS"/>
              <a:pPr>
                <a:spcBef>
                  <a:spcPct val="0"/>
                </a:spcBef>
              </a:pPr>
              <a:t>16</a:t>
            </a:fld>
            <a:endParaRPr lang="en-US" altLang="is-IS"/>
          </a:p>
        </p:txBody>
      </p:sp>
      <p:sp>
        <p:nvSpPr>
          <p:cNvPr id="90115" name="Rectangle 2">
            <a:extLst>
              <a:ext uri="{FF2B5EF4-FFF2-40B4-BE49-F238E27FC236}">
                <a16:creationId xmlns:a16="http://schemas.microsoft.com/office/drawing/2014/main" id="{CC89B790-9501-4031-A9EC-B0E733096C0B}"/>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913FE2D-2D67-4C64-8708-959C9E1FDA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FDD65812-728A-435A-A9E9-FDB165EE6647}"/>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1EDC4A5E-DD72-413D-9AF8-1BF55BA29B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000">
              <a:latin typeface="Arial" panose="020B0604020202020204" pitchFamily="34" charset="0"/>
              <a:ea typeface="ＭＳ Ｐゴシック" panose="020B0600070205080204" pitchFamily="34" charset="-128"/>
            </a:endParaRPr>
          </a:p>
        </p:txBody>
      </p:sp>
      <p:sp>
        <p:nvSpPr>
          <p:cNvPr id="100356" name="Slide Number Placeholder 3">
            <a:extLst>
              <a:ext uri="{FF2B5EF4-FFF2-40B4-BE49-F238E27FC236}">
                <a16:creationId xmlns:a16="http://schemas.microsoft.com/office/drawing/2014/main" id="{36FF5B11-871A-444B-9DC2-2F6FEC2CD3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AC7C370-1394-41BC-B85D-213CDF9C0DF0}" type="slidenum">
              <a:rPr lang="en-US" altLang="is-IS"/>
              <a:pPr>
                <a:spcBef>
                  <a:spcPct val="0"/>
                </a:spcBef>
              </a:pPr>
              <a:t>17</a:t>
            </a:fld>
            <a:endParaRPr lang="en-US" altLang="is-I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580E883E-1E2E-4DD0-ACCA-2C2AA82335FE}"/>
              </a:ext>
            </a:extLst>
          </p:cNvPr>
          <p:cNvSpPr>
            <a:spLocks noGrp="1" noRot="1" noChangeAspect="1" noChangeArrowheads="1" noTextEdit="1"/>
          </p:cNvSpPr>
          <p:nvPr>
            <p:ph type="sldImg"/>
          </p:nvPr>
        </p:nvSpPr>
        <p:spPr>
          <a:ln/>
        </p:spPr>
      </p:sp>
      <p:sp>
        <p:nvSpPr>
          <p:cNvPr id="102403" name="Notes Placeholder 2">
            <a:extLst>
              <a:ext uri="{FF2B5EF4-FFF2-40B4-BE49-F238E27FC236}">
                <a16:creationId xmlns:a16="http://schemas.microsoft.com/office/drawing/2014/main" id="{028B4A43-C717-44ED-82FB-B74B6119E6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s-IS" sz="1000">
              <a:latin typeface="Arial" panose="020B0604020202020204" pitchFamily="34" charset="0"/>
              <a:ea typeface="ＭＳ Ｐゴシック" panose="020B0600070205080204" pitchFamily="34" charset="-128"/>
            </a:endParaRPr>
          </a:p>
        </p:txBody>
      </p:sp>
      <p:sp>
        <p:nvSpPr>
          <p:cNvPr id="102404" name="Slide Number Placeholder 3">
            <a:extLst>
              <a:ext uri="{FF2B5EF4-FFF2-40B4-BE49-F238E27FC236}">
                <a16:creationId xmlns:a16="http://schemas.microsoft.com/office/drawing/2014/main" id="{B06D77F6-12B3-43F1-A448-5B5756F4E3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1007214-F534-485D-BEE4-50E0BBE09038}" type="slidenum">
              <a:rPr lang="en-US" altLang="is-IS"/>
              <a:pPr>
                <a:spcBef>
                  <a:spcPct val="0"/>
                </a:spcBef>
              </a:pPr>
              <a:t>18</a:t>
            </a:fld>
            <a:endParaRPr lang="en-US" altLang="is-I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75F2C57-B20F-46AB-85C4-E5EB817159E6}"/>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A4057BF0-6343-4C9E-80D0-307B8149AE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000">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61444" name="Slide Number Placeholder 3">
            <a:extLst>
              <a:ext uri="{FF2B5EF4-FFF2-40B4-BE49-F238E27FC236}">
                <a16:creationId xmlns:a16="http://schemas.microsoft.com/office/drawing/2014/main" id="{53EA5FF9-BF3B-48FA-85DC-E4826E7287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FA52594-224F-4657-92A1-CA741995E96E}" type="slidenum">
              <a:rPr lang="en-US" altLang="is-IS"/>
              <a:pPr>
                <a:spcBef>
                  <a:spcPct val="0"/>
                </a:spcBef>
              </a:pPr>
              <a:t>2</a:t>
            </a:fld>
            <a:endParaRPr lang="en-US" altLang="is-I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DD444A53-6EC7-4F87-8344-526E13B83BFA}"/>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F13050A2-02DA-4256-A916-040D8F0859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endParaRPr>
          </a:p>
        </p:txBody>
      </p:sp>
      <p:sp>
        <p:nvSpPr>
          <p:cNvPr id="63492" name="Slide Number Placeholder 3">
            <a:extLst>
              <a:ext uri="{FF2B5EF4-FFF2-40B4-BE49-F238E27FC236}">
                <a16:creationId xmlns:a16="http://schemas.microsoft.com/office/drawing/2014/main" id="{03980924-D029-43D2-BFE9-A1B0D244D4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9FBAD92-B33B-4625-8893-5CBEF4A6672A}" type="slidenum">
              <a:rPr lang="en-US" altLang="is-IS"/>
              <a:pPr>
                <a:spcBef>
                  <a:spcPct val="0"/>
                </a:spcBef>
              </a:pPr>
              <a:t>3</a:t>
            </a:fld>
            <a:endParaRPr lang="en-US" altLang="is-I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C08F237-2702-4F57-9B27-7655A6F47511}"/>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93BFEB0B-EE8C-4B68-B0DF-A5A3E8BE46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a:endParaRPr lang="is-IS" altLang="is-IS" sz="1000">
              <a:latin typeface="Arial Narrow" panose="020B0606020202030204" pitchFamily="34" charset="0"/>
              <a:ea typeface="ＭＳ Ｐゴシック" panose="020B0600070205080204" pitchFamily="34" charset="-128"/>
            </a:endParaRPr>
          </a:p>
        </p:txBody>
      </p:sp>
      <p:sp>
        <p:nvSpPr>
          <p:cNvPr id="65540" name="Slide Number Placeholder 3">
            <a:extLst>
              <a:ext uri="{FF2B5EF4-FFF2-40B4-BE49-F238E27FC236}">
                <a16:creationId xmlns:a16="http://schemas.microsoft.com/office/drawing/2014/main" id="{7E892B9D-52FE-4642-B763-A42A77ED79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867DB66-AD30-4AF8-A536-13C4B1D227F5}" type="slidenum">
              <a:rPr lang="en-US" altLang="is-IS"/>
              <a:pPr>
                <a:spcBef>
                  <a:spcPct val="0"/>
                </a:spcBef>
              </a:pPr>
              <a:t>4</a:t>
            </a:fld>
            <a:endParaRPr lang="en-US" altLang="is-I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9FC018C8-0ECD-44BE-A12E-46A119BD66FD}"/>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7590EFC7-97BF-4778-9BF5-36BDB05CB7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000">
              <a:latin typeface="Arial Narrow" panose="020B0606020202030204" pitchFamily="34" charset="0"/>
              <a:ea typeface="ＭＳ Ｐゴシック" panose="020B0600070205080204" pitchFamily="34" charset="-128"/>
            </a:endParaRPr>
          </a:p>
        </p:txBody>
      </p:sp>
      <p:sp>
        <p:nvSpPr>
          <p:cNvPr id="67588" name="Slide Number Placeholder 3">
            <a:extLst>
              <a:ext uri="{FF2B5EF4-FFF2-40B4-BE49-F238E27FC236}">
                <a16:creationId xmlns:a16="http://schemas.microsoft.com/office/drawing/2014/main" id="{5BD02E83-4884-4592-B112-6A8FDB6241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7722EEB-49AB-49FC-A71B-AB7EC33FBD09}" type="slidenum">
              <a:rPr lang="en-US" altLang="is-IS"/>
              <a:pPr>
                <a:spcBef>
                  <a:spcPct val="0"/>
                </a:spcBef>
              </a:pPr>
              <a:t>5</a:t>
            </a:fld>
            <a:endParaRPr lang="en-US" altLang="is-I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36810BC-9709-4326-AA64-80B7178C58A7}"/>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1FC99CB8-F718-4D87-8E6C-FC97B26E1C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endParaRPr>
          </a:p>
        </p:txBody>
      </p:sp>
      <p:sp>
        <p:nvSpPr>
          <p:cNvPr id="69636" name="Slide Number Placeholder 3">
            <a:extLst>
              <a:ext uri="{FF2B5EF4-FFF2-40B4-BE49-F238E27FC236}">
                <a16:creationId xmlns:a16="http://schemas.microsoft.com/office/drawing/2014/main" id="{745ED327-BCB2-48ED-86B8-91C5334BEB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2BE47C8-4E68-4364-AC42-7814BF483A54}" type="slidenum">
              <a:rPr lang="en-US" altLang="is-IS"/>
              <a:pPr>
                <a:spcBef>
                  <a:spcPct val="0"/>
                </a:spcBef>
              </a:pPr>
              <a:t>6</a:t>
            </a:fld>
            <a:endParaRPr lang="en-US" altLang="is-I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E4623441-BCF6-4178-98D3-414AACAC1169}"/>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71347E0B-8EE5-4417-8107-CEAD97FDFA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A232BB06-3D0B-413B-BEE8-C7CD448B88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F78A970-B16A-4B0A-BFC9-7B3DAC427172}" type="slidenum">
              <a:rPr lang="en-US" altLang="is-IS"/>
              <a:pPr>
                <a:spcBef>
                  <a:spcPct val="0"/>
                </a:spcBef>
              </a:pPr>
              <a:t>7</a:t>
            </a:fld>
            <a:endParaRPr lang="en-US" altLang="is-I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2F86B082-BC59-47EC-BE7E-934791C2FA93}"/>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DE350B48-1587-42DB-BB03-31650063BD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000">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73732" name="Slide Number Placeholder 3">
            <a:extLst>
              <a:ext uri="{FF2B5EF4-FFF2-40B4-BE49-F238E27FC236}">
                <a16:creationId xmlns:a16="http://schemas.microsoft.com/office/drawing/2014/main" id="{0F301B77-20CB-4BE2-8B95-61649A779A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CD328C4-66FE-4934-8BF5-F3F2DB0DDE04}" type="slidenum">
              <a:rPr lang="en-US" altLang="is-IS"/>
              <a:pPr>
                <a:spcBef>
                  <a:spcPct val="0"/>
                </a:spcBef>
              </a:pPr>
              <a:t>8</a:t>
            </a:fld>
            <a:endParaRPr lang="en-US" altLang="is-I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25D8E21-BA93-42D4-8078-2B45776FA05C}"/>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E1D12014-915E-48E4-91F8-AFDC1276E5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sz="1100">
              <a:latin typeface="Arial" panose="020B0604020202020204" pitchFamily="34" charset="0"/>
              <a:ea typeface="ＭＳ Ｐゴシック" panose="020B0600070205080204" pitchFamily="34" charset="-128"/>
            </a:endParaRPr>
          </a:p>
        </p:txBody>
      </p:sp>
      <p:sp>
        <p:nvSpPr>
          <p:cNvPr id="75780" name="Slide Number Placeholder 3">
            <a:extLst>
              <a:ext uri="{FF2B5EF4-FFF2-40B4-BE49-F238E27FC236}">
                <a16:creationId xmlns:a16="http://schemas.microsoft.com/office/drawing/2014/main" id="{CCBBA90C-D90D-4BE8-A66D-F3682F2509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31838" indent="-2809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25538" indent="-223838">
              <a:spcBef>
                <a:spcPct val="30000"/>
              </a:spcBef>
              <a:defRPr sz="1200">
                <a:solidFill>
                  <a:schemeClr val="tx1"/>
                </a:solidFill>
                <a:latin typeface="Arial" panose="020B0604020202020204" pitchFamily="34" charset="0"/>
                <a:ea typeface="ＭＳ Ｐゴシック" panose="020B0600070205080204" pitchFamily="34" charset="-128"/>
              </a:defRPr>
            </a:lvl3pPr>
            <a:lvl4pPr marL="1576388" indent="-22383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27238" indent="-223838">
              <a:spcBef>
                <a:spcPct val="30000"/>
              </a:spcBef>
              <a:defRPr sz="1200">
                <a:solidFill>
                  <a:schemeClr val="tx1"/>
                </a:solidFill>
                <a:latin typeface="Arial" panose="020B0604020202020204" pitchFamily="34" charset="0"/>
                <a:ea typeface="ＭＳ Ｐゴシック" panose="020B0600070205080204" pitchFamily="34" charset="-128"/>
              </a:defRPr>
            </a:lvl5pPr>
            <a:lvl6pPr marL="24844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416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988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56038" indent="-22383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B18A40A-5805-4739-8087-9569479C7C5F}" type="slidenum">
              <a:rPr lang="en-US" altLang="is-IS"/>
              <a:pPr>
                <a:spcBef>
                  <a:spcPct val="0"/>
                </a:spcBef>
              </a:pPr>
              <a:t>9</a:t>
            </a:fld>
            <a:endParaRPr lang="en-US" altLang="is-I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65753323-D781-4389-92AB-D1F64EB5AC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224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800" b="0">
                <a:solidFill>
                  <a:srgbClr val="CD0920"/>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670550"/>
          </a:xfrm>
        </p:spPr>
        <p:txBody>
          <a:bodyPr/>
          <a:lstStyle>
            <a:lvl1pPr algn="l">
              <a:buFont typeface="Arial"/>
              <a:buChar char="•"/>
              <a:defRPr sz="2500">
                <a:solidFill>
                  <a:schemeClr val="tx1"/>
                </a:solidFill>
              </a:defRPr>
            </a:lvl1pPr>
            <a:lvl2pPr>
              <a:defRPr sz="25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9251085-DD23-4C76-8F93-B5612F7BE074}"/>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A09D0A17-C985-489F-84DC-0F3DC455CB8B}"/>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E4D9D76-097A-43FA-BE14-15951CB9F042}"/>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2A34840A-DB6B-45A7-B801-61A6A99839C2}" type="slidenum">
              <a:rPr lang="en-US" altLang="is-IS"/>
              <a:pPr>
                <a:defRPr/>
              </a:pPr>
              <a:t>‹#›</a:t>
            </a:fld>
            <a:endParaRPr lang="en-US" altLang="is-IS"/>
          </a:p>
        </p:txBody>
      </p:sp>
    </p:spTree>
    <p:extLst>
      <p:ext uri="{BB962C8B-B14F-4D97-AF65-F5344CB8AC3E}">
        <p14:creationId xmlns:p14="http://schemas.microsoft.com/office/powerpoint/2010/main" val="428748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0">
                <a:solidFill>
                  <a:srgbClr val="CD092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7D63F27-246E-4EC1-B921-4CAAE1579802}"/>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8DFF83D-DBFD-4732-A571-BBCB798DFB22}"/>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298E81D-656E-47E3-B7A3-052136CEE676}"/>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0B22477F-C5F4-4492-A710-231AC2462FBD}" type="slidenum">
              <a:rPr lang="en-US" altLang="is-IS"/>
              <a:pPr>
                <a:defRPr/>
              </a:pPr>
              <a:t>‹#›</a:t>
            </a:fld>
            <a:endParaRPr lang="en-US" altLang="is-IS"/>
          </a:p>
        </p:txBody>
      </p:sp>
    </p:spTree>
    <p:extLst>
      <p:ext uri="{BB962C8B-B14F-4D97-AF65-F5344CB8AC3E}">
        <p14:creationId xmlns:p14="http://schemas.microsoft.com/office/powerpoint/2010/main" val="375403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4348" y="1643050"/>
            <a:ext cx="7772400" cy="4224350"/>
          </a:xfrm>
        </p:spPr>
        <p:txBody>
          <a:bodyPr vert="eaVert"/>
          <a:lstStyle>
            <a:lvl1pPr>
              <a:buClr>
                <a:srgbClr val="CD0920"/>
              </a:buClr>
              <a:defRPr/>
            </a:lvl1pPr>
            <a:lvl2pPr>
              <a:buClr>
                <a:srgbClr val="CD0920"/>
              </a:buClr>
              <a:defRPr/>
            </a:lvl2pPr>
            <a:lvl3pPr>
              <a:buClr>
                <a:srgbClr val="CD0920"/>
              </a:buClr>
              <a:defRPr/>
            </a:lvl3pPr>
            <a:lvl4pPr>
              <a:buClr>
                <a:srgbClr val="CD0920"/>
              </a:buClr>
              <a:defRPr/>
            </a:lvl4pPr>
            <a:lvl5pPr>
              <a:buClr>
                <a:srgbClr val="CD092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1E85B188-2A5A-4FB9-A29B-F4EB9F3701D9}"/>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8E6122-CDC2-496F-B079-87BA1FD11CA0}"/>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ED9CEC-64A9-4750-A235-D2241BD7EEB1}"/>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9401F6EB-B8DF-41FE-80F3-BD3CB390946F}" type="slidenum">
              <a:rPr lang="en-US" altLang="is-IS"/>
              <a:pPr>
                <a:defRPr/>
              </a:pPr>
              <a:t>‹#›</a:t>
            </a:fld>
            <a:endParaRPr lang="en-US" altLang="is-IS"/>
          </a:p>
        </p:txBody>
      </p:sp>
    </p:spTree>
    <p:extLst>
      <p:ext uri="{BB962C8B-B14F-4D97-AF65-F5344CB8AC3E}">
        <p14:creationId xmlns:p14="http://schemas.microsoft.com/office/powerpoint/2010/main" val="265975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1075"/>
            <a:ext cx="1943100" cy="48863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981075"/>
            <a:ext cx="56769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1C6FB06-9CD3-461B-9F09-75D8A4EDD940}"/>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C8EED5-9D3F-46D1-912A-7E1F1A824F2E}"/>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8617C11-2BE0-45BA-9A4E-AD13A831453C}"/>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ACFDC11B-AAE5-4C62-9AF9-4816F780E10E}" type="slidenum">
              <a:rPr lang="en-US" altLang="is-IS"/>
              <a:pPr>
                <a:defRPr/>
              </a:pPr>
              <a:t>‹#›</a:t>
            </a:fld>
            <a:endParaRPr lang="en-US" altLang="is-IS"/>
          </a:p>
        </p:txBody>
      </p:sp>
    </p:spTree>
    <p:extLst>
      <p:ext uri="{BB962C8B-B14F-4D97-AF65-F5344CB8AC3E}">
        <p14:creationId xmlns:p14="http://schemas.microsoft.com/office/powerpoint/2010/main" val="1458520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5476BA88-1696-4698-B544-C389190B837A}"/>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1B4D712-1FF3-48CE-9935-ED90B7185469}"/>
              </a:ext>
            </a:extLst>
          </p:cNvPr>
          <p:cNvSpPr>
            <a:spLocks noGrp="1"/>
          </p:cNvSpPr>
          <p:nvPr>
            <p:ph type="sldNum" sz="quarter" idx="11"/>
          </p:nvPr>
        </p:nvSpPr>
        <p:spPr>
          <a:xfrm>
            <a:off x="5943600" y="6248400"/>
            <a:ext cx="1905000" cy="457200"/>
          </a:xfrm>
        </p:spPr>
        <p:txBody>
          <a:bodyPr/>
          <a:lstStyle>
            <a:lvl1pPr>
              <a:defRPr smtClean="0"/>
            </a:lvl1pPr>
          </a:lstStyle>
          <a:p>
            <a:pPr>
              <a:defRPr/>
            </a:pPr>
            <a:fld id="{E3331BA4-A919-4A52-A6A6-C6DAD4E8F921}" type="slidenum">
              <a:rPr lang="en-US" altLang="is-IS"/>
              <a:pPr>
                <a:defRPr/>
              </a:pPr>
              <a:t>‹#›</a:t>
            </a:fld>
            <a:endParaRPr lang="en-US" altLang="is-IS"/>
          </a:p>
        </p:txBody>
      </p:sp>
      <p:sp>
        <p:nvSpPr>
          <p:cNvPr id="6" name="Footer Placeholder 5">
            <a:extLst>
              <a:ext uri="{FF2B5EF4-FFF2-40B4-BE49-F238E27FC236}">
                <a16:creationId xmlns:a16="http://schemas.microsoft.com/office/drawing/2014/main" id="{A331F6AD-6D93-4B98-97BB-A3E356CBE1A7}"/>
              </a:ext>
            </a:extLst>
          </p:cNvPr>
          <p:cNvSpPr>
            <a:spLocks noGrp="1" noChangeArrowheads="1"/>
          </p:cNvSpPr>
          <p:nvPr>
            <p:ph type="ftr" sz="quarter" idx="12"/>
          </p:nvPr>
        </p:nvSpPr>
        <p:spPr>
          <a:xfrm>
            <a:off x="2895600" y="62484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3193449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a:extLst>
              <a:ext uri="{FF2B5EF4-FFF2-40B4-BE49-F238E27FC236}">
                <a16:creationId xmlns:a16="http://schemas.microsoft.com/office/drawing/2014/main" id="{D7E7FE8C-1BC9-40F9-8707-962BFD17BB9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B519838-D9A6-4228-9E63-C4E2308578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44A8D01-FFD3-4CC3-A349-696799F95D01}"/>
              </a:ext>
            </a:extLst>
          </p:cNvPr>
          <p:cNvSpPr>
            <a:spLocks noGrp="1" noChangeArrowheads="1"/>
          </p:cNvSpPr>
          <p:nvPr>
            <p:ph type="sldNum" sz="quarter" idx="12"/>
          </p:nvPr>
        </p:nvSpPr>
        <p:spPr>
          <a:ln/>
        </p:spPr>
        <p:txBody>
          <a:bodyPr/>
          <a:lstStyle>
            <a:lvl1pPr>
              <a:defRPr/>
            </a:lvl1pPr>
          </a:lstStyle>
          <a:p>
            <a:pPr>
              <a:defRPr/>
            </a:pPr>
            <a:fld id="{8268AF1A-6839-4249-9C2A-816DC2C5151E}" type="slidenum">
              <a:rPr lang="en-US" altLang="is-IS"/>
              <a:pPr>
                <a:defRPr/>
              </a:pPr>
              <a:t>‹#›</a:t>
            </a:fld>
            <a:endParaRPr lang="en-US" altLang="is-IS"/>
          </a:p>
        </p:txBody>
      </p:sp>
    </p:spTree>
    <p:extLst>
      <p:ext uri="{BB962C8B-B14F-4D97-AF65-F5344CB8AC3E}">
        <p14:creationId xmlns:p14="http://schemas.microsoft.com/office/powerpoint/2010/main" val="281636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7CE3240-850A-41B0-A0A6-F1ED9D68B375}"/>
              </a:ext>
            </a:extLst>
          </p:cNvPr>
          <p:cNvSpPr>
            <a:spLocks noGrp="1" noChangeArrowheads="1"/>
          </p:cNvSpPr>
          <p:nvPr>
            <p:ph type="sldNum" sz="quarter" idx="10"/>
          </p:nvPr>
        </p:nvSpPr>
        <p:spPr/>
        <p:txBody>
          <a:bodyPr/>
          <a:lstStyle>
            <a:lvl1pPr>
              <a:defRPr/>
            </a:lvl1pPr>
          </a:lstStyle>
          <a:p>
            <a:pPr>
              <a:defRPr/>
            </a:pPr>
            <a:r>
              <a:rPr lang="en-US" altLang="is-IS"/>
              <a:t>1-</a:t>
            </a:r>
            <a:fld id="{3B834CC4-BC35-4F56-BF8E-E2CF7E633A21}" type="slidenum">
              <a:rPr lang="en-US" altLang="is-IS" smtClean="0"/>
              <a:pPr>
                <a:defRPr/>
              </a:pPr>
              <a:t>‹#›</a:t>
            </a:fld>
            <a:endParaRPr lang="en-US" altLang="is-IS"/>
          </a:p>
        </p:txBody>
      </p:sp>
    </p:spTree>
    <p:extLst>
      <p:ext uri="{BB962C8B-B14F-4D97-AF65-F5344CB8AC3E}">
        <p14:creationId xmlns:p14="http://schemas.microsoft.com/office/powerpoint/2010/main" val="386704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D6E276C3-2E6F-46E8-897A-9F109C2952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387333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A294F8-F210-4C03-B3C0-872C89929BEF}"/>
              </a:ext>
            </a:extLst>
          </p:cNvPr>
          <p:cNvSpPr/>
          <p:nvPr/>
        </p:nvSpPr>
        <p:spPr bwMode="auto">
          <a:xfrm>
            <a:off x="4572000" y="0"/>
            <a:ext cx="4572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B46F002B-8398-449E-AA24-070F44E3F32C}"/>
              </a:ext>
            </a:extLst>
          </p:cNvPr>
          <p:cNvSpPr>
            <a:spLocks noChangeArrowheads="1"/>
          </p:cNvSpPr>
          <p:nvPr/>
        </p:nvSpPr>
        <p:spPr bwMode="auto">
          <a:xfrm>
            <a:off x="8094663" y="6443663"/>
            <a:ext cx="836612"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p:txBody>
          <a:bodyPr/>
          <a:lstStyle>
            <a:lvl1pPr algn="r">
              <a:defRPr sz="2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14348" y="1643050"/>
            <a:ext cx="3552852" cy="4429156"/>
          </a:xfrm>
        </p:spPr>
        <p:txBody>
          <a:bodyPr/>
          <a:lstStyle>
            <a:lvl1pPr>
              <a:buClr>
                <a:srgbClr val="CD0920"/>
              </a:buClr>
              <a:defRPr sz="2500"/>
            </a:lvl1pPr>
            <a:lvl2pPr>
              <a:buClr>
                <a:srgbClr val="CD0920"/>
              </a:buClr>
              <a:defRPr sz="2000"/>
            </a:lvl2pPr>
            <a:lvl3pPr>
              <a:buClr>
                <a:srgbClr val="CD0920"/>
              </a:buClr>
              <a:defRPr sz="1800"/>
            </a:lvl3pPr>
            <a:lvl4pPr>
              <a:buClr>
                <a:srgbClr val="CD0920"/>
              </a:buClr>
              <a:defRPr sz="1600"/>
            </a:lvl4pPr>
            <a:lvl5pPr>
              <a:buClr>
                <a:srgbClr val="CD0920"/>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4876800" y="1666844"/>
            <a:ext cx="3552852" cy="4429156"/>
          </a:xfrm>
        </p:spPr>
        <p:txBody>
          <a:bodyPr/>
          <a:lstStyle>
            <a:lvl1pPr>
              <a:defRPr sz="25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2ADF196D-39D1-4222-B835-478D3CA0FD1B}"/>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D40D300-5072-4E34-95AB-A1C43D9C6385}"/>
              </a:ext>
            </a:extLst>
          </p:cNvPr>
          <p:cNvSpPr>
            <a:spLocks noGrp="1" noChangeArrowheads="1"/>
          </p:cNvSpPr>
          <p:nvPr>
            <p:ph type="ftr" sz="quarter" idx="15"/>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868F9BB-E5C7-4AD6-8CF3-574BD9AEE642}"/>
              </a:ext>
            </a:extLst>
          </p:cNvPr>
          <p:cNvSpPr>
            <a:spLocks noGrp="1" noChangeArrowheads="1"/>
          </p:cNvSpPr>
          <p:nvPr>
            <p:ph type="sldNum" sz="quarter" idx="16"/>
          </p:nvPr>
        </p:nvSpPr>
        <p:spPr/>
        <p:txBody>
          <a:bodyPr/>
          <a:lstStyle>
            <a:lvl1pPr>
              <a:defRPr smtClean="0"/>
            </a:lvl1pPr>
          </a:lstStyle>
          <a:p>
            <a:pPr>
              <a:defRPr/>
            </a:pPr>
            <a:fld id="{78088143-93AA-48C2-B5B0-0F2A8C2C4BA8}" type="slidenum">
              <a:rPr lang="en-US" altLang="is-IS"/>
              <a:pPr>
                <a:defRPr/>
              </a:pPr>
              <a:t>‹#›</a:t>
            </a:fld>
            <a:endParaRPr lang="en-US" altLang="is-IS"/>
          </a:p>
        </p:txBody>
      </p:sp>
    </p:spTree>
    <p:extLst>
      <p:ext uri="{BB962C8B-B14F-4D97-AF65-F5344CB8AC3E}">
        <p14:creationId xmlns:p14="http://schemas.microsoft.com/office/powerpoint/2010/main" val="236142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9F1C969D-0578-47A2-A2E4-48AE5835F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3" r="278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642443F-F4E7-4D2D-B503-3C7C4DAFAA52}"/>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chemeClr val="bg1"/>
                </a:solidFill>
                <a:latin typeface="Helvetica" pitchFamily="34" charset="0"/>
              </a:rPr>
              <a:t>www.hr.is</a:t>
            </a:r>
          </a:p>
        </p:txBody>
      </p:sp>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7" name="Content Placeholder 2"/>
          <p:cNvSpPr>
            <a:spLocks noGrp="1"/>
          </p:cNvSpPr>
          <p:nvPr>
            <p:ph idx="1"/>
          </p:nvPr>
        </p:nvSpPr>
        <p:spPr>
          <a:xfrm>
            <a:off x="685800" y="1643050"/>
            <a:ext cx="7772400" cy="44529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3715526B-F8C9-414F-A09B-2D2D83338873}"/>
              </a:ext>
            </a:extLst>
          </p:cNvPr>
          <p:cNvSpPr>
            <a:spLocks noGrp="1"/>
          </p:cNvSpPr>
          <p:nvPr>
            <p:ph type="dt" sz="half" idx="10"/>
          </p:nvPr>
        </p:nvSpPr>
        <p:spPr/>
        <p:txBody>
          <a:bodyPr/>
          <a:lstStyle>
            <a:lvl1pPr>
              <a:defRPr/>
            </a:lvl1pPr>
          </a:lstStyle>
          <a:p>
            <a:pPr>
              <a:defRPr/>
            </a:pPr>
            <a:endParaRPr lang="en-US"/>
          </a:p>
        </p:txBody>
      </p:sp>
      <p:sp>
        <p:nvSpPr>
          <p:cNvPr id="8" name="Footer Placeholder 3">
            <a:extLst>
              <a:ext uri="{FF2B5EF4-FFF2-40B4-BE49-F238E27FC236}">
                <a16:creationId xmlns:a16="http://schemas.microsoft.com/office/drawing/2014/main" id="{AE87F83B-6481-4A2A-AF8C-1A78EA11ED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5CA98B9A-2671-4021-9655-1BA534F65283}"/>
              </a:ext>
            </a:extLst>
          </p:cNvPr>
          <p:cNvSpPr>
            <a:spLocks noGrp="1"/>
          </p:cNvSpPr>
          <p:nvPr>
            <p:ph type="sldNum" sz="quarter" idx="12"/>
          </p:nvPr>
        </p:nvSpPr>
        <p:spPr/>
        <p:txBody>
          <a:bodyPr/>
          <a:lstStyle>
            <a:lvl1pPr>
              <a:defRPr smtClean="0"/>
            </a:lvl1pPr>
          </a:lstStyle>
          <a:p>
            <a:pPr>
              <a:defRPr/>
            </a:pPr>
            <a:fld id="{13869636-5EA9-48B4-BC8A-1A307BD90628}" type="slidenum">
              <a:rPr lang="en-US" altLang="is-IS"/>
              <a:pPr>
                <a:defRPr/>
              </a:pPr>
              <a:t>‹#›</a:t>
            </a:fld>
            <a:endParaRPr lang="en-US" altLang="is-IS"/>
          </a:p>
        </p:txBody>
      </p:sp>
    </p:spTree>
    <p:extLst>
      <p:ext uri="{BB962C8B-B14F-4D97-AF65-F5344CB8AC3E}">
        <p14:creationId xmlns:p14="http://schemas.microsoft.com/office/powerpoint/2010/main" val="159452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66B115-E4DE-4781-847B-32AC26AD03E7}"/>
              </a:ext>
            </a:extLst>
          </p:cNvPr>
          <p:cNvSpPr/>
          <p:nvPr/>
        </p:nvSpPr>
        <p:spPr bwMode="auto">
          <a:xfrm>
            <a:off x="4572000" y="0"/>
            <a:ext cx="4572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650E7905-926B-4A8F-83F4-FE17CAF0862A}"/>
              </a:ext>
            </a:extLst>
          </p:cNvPr>
          <p:cNvSpPr>
            <a:spLocks noChangeArrowheads="1"/>
          </p:cNvSpPr>
          <p:nvPr/>
        </p:nvSpPr>
        <p:spPr bwMode="auto">
          <a:xfrm>
            <a:off x="8094663" y="6443663"/>
            <a:ext cx="836612"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p:txBody>
          <a:bodyPr/>
          <a:lstStyle>
            <a:lvl1pPr algn="r">
              <a:defRPr sz="2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14348" y="1643050"/>
            <a:ext cx="3552852" cy="4429156"/>
          </a:xfrm>
        </p:spPr>
        <p:txBody>
          <a:bodyPr/>
          <a:lstStyle>
            <a:lvl1pPr>
              <a:buClr>
                <a:srgbClr val="CD0920"/>
              </a:buClr>
              <a:defRPr sz="2500"/>
            </a:lvl1pPr>
            <a:lvl2pPr>
              <a:buClr>
                <a:srgbClr val="CD0920"/>
              </a:buClr>
              <a:defRPr sz="2000"/>
            </a:lvl2pPr>
            <a:lvl3pPr>
              <a:buClr>
                <a:srgbClr val="CD0920"/>
              </a:buClr>
              <a:defRPr sz="1800"/>
            </a:lvl3pPr>
            <a:lvl4pPr>
              <a:buClr>
                <a:srgbClr val="CD0920"/>
              </a:buClr>
              <a:defRPr sz="1600"/>
            </a:lvl4pPr>
            <a:lvl5pPr>
              <a:buClr>
                <a:srgbClr val="CD0920"/>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4876800" y="1666844"/>
            <a:ext cx="3552852" cy="4429156"/>
          </a:xfrm>
        </p:spPr>
        <p:txBody>
          <a:bodyPr/>
          <a:lstStyle>
            <a:lvl1pPr>
              <a:defRPr sz="25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24A19F66-ED39-40F4-872C-B4CF835695CE}"/>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9A44F53-30D5-4852-8EA7-BAC5C9C9EC45}"/>
              </a:ext>
            </a:extLst>
          </p:cNvPr>
          <p:cNvSpPr>
            <a:spLocks noGrp="1" noChangeArrowheads="1"/>
          </p:cNvSpPr>
          <p:nvPr>
            <p:ph type="ftr" sz="quarter" idx="15"/>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C657B25-75B7-486E-9A94-AA6513FE40A9}"/>
              </a:ext>
            </a:extLst>
          </p:cNvPr>
          <p:cNvSpPr>
            <a:spLocks noGrp="1" noChangeArrowheads="1"/>
          </p:cNvSpPr>
          <p:nvPr>
            <p:ph type="sldNum" sz="quarter" idx="16"/>
          </p:nvPr>
        </p:nvSpPr>
        <p:spPr/>
        <p:txBody>
          <a:bodyPr/>
          <a:lstStyle>
            <a:lvl1pPr>
              <a:defRPr smtClean="0"/>
            </a:lvl1pPr>
          </a:lstStyle>
          <a:p>
            <a:pPr>
              <a:defRPr/>
            </a:pPr>
            <a:fld id="{A19F43D4-D576-4E32-A60B-5775738976F4}" type="slidenum">
              <a:rPr lang="en-US" altLang="is-IS"/>
              <a:pPr>
                <a:defRPr/>
              </a:pPr>
              <a:t>‹#›</a:t>
            </a:fld>
            <a:endParaRPr lang="en-US" altLang="is-IS"/>
          </a:p>
        </p:txBody>
      </p:sp>
    </p:spTree>
    <p:extLst>
      <p:ext uri="{BB962C8B-B14F-4D97-AF65-F5344CB8AC3E}">
        <p14:creationId xmlns:p14="http://schemas.microsoft.com/office/powerpoint/2010/main" val="480403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E1D1CF-0E13-4D54-BFEC-40C2C59BED83}"/>
              </a:ext>
            </a:extLst>
          </p:cNvPr>
          <p:cNvSpPr/>
          <p:nvPr/>
        </p:nvSpPr>
        <p:spPr bwMode="auto">
          <a:xfrm>
            <a:off x="6858000" y="0"/>
            <a:ext cx="2286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23962E9A-D733-4954-978B-DDB77A979C03}"/>
              </a:ext>
            </a:extLst>
          </p:cNvPr>
          <p:cNvSpPr>
            <a:spLocks noChangeArrowheads="1"/>
          </p:cNvSpPr>
          <p:nvPr/>
        </p:nvSpPr>
        <p:spPr bwMode="auto">
          <a:xfrm>
            <a:off x="8094663" y="6477000"/>
            <a:ext cx="836612"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a:xfrm>
            <a:off x="722313" y="685800"/>
            <a:ext cx="5526087" cy="1447800"/>
          </a:xfrm>
        </p:spPr>
        <p:txBody>
          <a:bodyPr anchor="t"/>
          <a:lstStyle>
            <a:lvl1pPr algn="r">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362200"/>
            <a:ext cx="5449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ext Placeholder 2"/>
          <p:cNvSpPr>
            <a:spLocks noGrp="1"/>
          </p:cNvSpPr>
          <p:nvPr>
            <p:ph type="body" idx="13"/>
          </p:nvPr>
        </p:nvSpPr>
        <p:spPr>
          <a:xfrm>
            <a:off x="7239000" y="2362200"/>
            <a:ext cx="1504420" cy="762000"/>
          </a:xfrm>
        </p:spPr>
        <p:txBody>
          <a:bodyPr anchor="b"/>
          <a:lstStyle>
            <a:lvl1pPr marL="0" indent="0">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4">
            <a:extLst>
              <a:ext uri="{FF2B5EF4-FFF2-40B4-BE49-F238E27FC236}">
                <a16:creationId xmlns:a16="http://schemas.microsoft.com/office/drawing/2014/main" id="{CC2139C5-F0D5-42A6-B9A8-D63759E3AC9C}"/>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441F829-710B-4186-A473-48EA615DE4FA}"/>
              </a:ext>
            </a:extLst>
          </p:cNvPr>
          <p:cNvSpPr>
            <a:spLocks noGrp="1" noChangeArrowheads="1"/>
          </p:cNvSpPr>
          <p:nvPr>
            <p:ph type="ftr" sz="quarter" idx="15"/>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D570CF30-6C6C-4425-B657-AE389CC24B92}"/>
              </a:ext>
            </a:extLst>
          </p:cNvPr>
          <p:cNvSpPr>
            <a:spLocks noGrp="1" noChangeArrowheads="1"/>
          </p:cNvSpPr>
          <p:nvPr>
            <p:ph type="sldNum" sz="quarter" idx="16"/>
          </p:nvPr>
        </p:nvSpPr>
        <p:spPr/>
        <p:txBody>
          <a:bodyPr/>
          <a:lstStyle>
            <a:lvl1pPr>
              <a:defRPr smtClean="0"/>
            </a:lvl1pPr>
          </a:lstStyle>
          <a:p>
            <a:pPr>
              <a:defRPr/>
            </a:pPr>
            <a:fld id="{BE59FDA0-5ED9-4675-95AB-575C7DC80C2F}" type="slidenum">
              <a:rPr lang="en-US" altLang="is-IS"/>
              <a:pPr>
                <a:defRPr/>
              </a:pPr>
              <a:t>‹#›</a:t>
            </a:fld>
            <a:endParaRPr lang="en-US" altLang="is-IS"/>
          </a:p>
        </p:txBody>
      </p:sp>
    </p:spTree>
    <p:extLst>
      <p:ext uri="{BB962C8B-B14F-4D97-AF65-F5344CB8AC3E}">
        <p14:creationId xmlns:p14="http://schemas.microsoft.com/office/powerpoint/2010/main" val="510322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EAC2A9-D289-4B2E-9859-C24485F1DDD0}"/>
              </a:ext>
            </a:extLst>
          </p:cNvPr>
          <p:cNvSpPr/>
          <p:nvPr/>
        </p:nvSpPr>
        <p:spPr bwMode="auto">
          <a:xfrm>
            <a:off x="0" y="0"/>
            <a:ext cx="9144000" cy="3429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Content Placeholder 2"/>
          <p:cNvSpPr>
            <a:spLocks noGrp="1"/>
          </p:cNvSpPr>
          <p:nvPr>
            <p:ph idx="1"/>
          </p:nvPr>
        </p:nvSpPr>
        <p:spPr>
          <a:xfrm>
            <a:off x="685800" y="3581400"/>
            <a:ext cx="7924800" cy="2514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714348" y="642918"/>
            <a:ext cx="7772400" cy="771525"/>
          </a:xfrm>
        </p:spPr>
        <p:txBody>
          <a:bodyPr/>
          <a:lstStyle>
            <a:lvl1pPr algn="r">
              <a:defRPr>
                <a:solidFill>
                  <a:schemeClr val="bg1">
                    <a:lumMod val="95000"/>
                  </a:schemeClr>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689715E4-38E1-4111-978A-14C3B4E200CA}"/>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D6E0861-63F5-4655-8AE3-A7D79CF264FB}"/>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61DFE7E-3CDC-438E-8002-1FEAEDC90F31}"/>
              </a:ext>
            </a:extLst>
          </p:cNvPr>
          <p:cNvSpPr>
            <a:spLocks noGrp="1" noChangeArrowheads="1"/>
          </p:cNvSpPr>
          <p:nvPr>
            <p:ph type="sldNum" sz="quarter" idx="12"/>
          </p:nvPr>
        </p:nvSpPr>
        <p:spPr/>
        <p:txBody>
          <a:bodyPr/>
          <a:lstStyle>
            <a:lvl1pPr>
              <a:defRPr smtClean="0"/>
            </a:lvl1pPr>
          </a:lstStyle>
          <a:p>
            <a:pPr>
              <a:defRPr/>
            </a:pPr>
            <a:fld id="{C70AE711-E73B-4DE6-8936-4A95D2B9C79F}" type="slidenum">
              <a:rPr lang="en-US" altLang="is-IS"/>
              <a:pPr>
                <a:defRPr/>
              </a:pPr>
              <a:t>‹#›</a:t>
            </a:fld>
            <a:endParaRPr lang="en-US" altLang="is-IS"/>
          </a:p>
        </p:txBody>
      </p:sp>
    </p:spTree>
    <p:extLst>
      <p:ext uri="{BB962C8B-B14F-4D97-AF65-F5344CB8AC3E}">
        <p14:creationId xmlns:p14="http://schemas.microsoft.com/office/powerpoint/2010/main" val="2357675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1B27BC-210D-4F13-8F75-05D1DC6F0C09}"/>
              </a:ext>
            </a:extLst>
          </p:cNvPr>
          <p:cNvSpPr/>
          <p:nvPr/>
        </p:nvSpPr>
        <p:spPr bwMode="auto">
          <a:xfrm>
            <a:off x="0" y="0"/>
            <a:ext cx="9144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5" name="Rectangle 4">
            <a:extLst>
              <a:ext uri="{FF2B5EF4-FFF2-40B4-BE49-F238E27FC236}">
                <a16:creationId xmlns:a16="http://schemas.microsoft.com/office/drawing/2014/main" id="{1C2835ED-97BC-4DB9-A11A-E53BE959A1A1}"/>
              </a:ext>
            </a:extLst>
          </p:cNvPr>
          <p:cNvSpPr>
            <a:spLocks noChangeArrowheads="1"/>
          </p:cNvSpPr>
          <p:nvPr/>
        </p:nvSpPr>
        <p:spPr bwMode="auto">
          <a:xfrm>
            <a:off x="8077200" y="6443663"/>
            <a:ext cx="838200"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6" name="Picture 12">
            <a:extLst>
              <a:ext uri="{FF2B5EF4-FFF2-40B4-BE49-F238E27FC236}">
                <a16:creationId xmlns:a16="http://schemas.microsoft.com/office/drawing/2014/main" id="{4F862747-1A17-4B92-9CDF-B010DF673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9120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685800" y="1676400"/>
            <a:ext cx="7772400" cy="3886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BEE4D365-564A-4877-809B-5896175D4F56}"/>
              </a:ext>
            </a:extLst>
          </p:cNvPr>
          <p:cNvSpPr>
            <a:spLocks noGrp="1" noChangeArrowheads="1"/>
          </p:cNvSpPr>
          <p:nvPr>
            <p:ph type="dt" sz="half" idx="10"/>
          </p:nvPr>
        </p:nvSpPr>
        <p:spPr>
          <a:xfrm>
            <a:off x="1371600" y="6096000"/>
            <a:ext cx="1447800" cy="457200"/>
          </a:xfrm>
        </p:spPr>
        <p:txBody>
          <a:bodyPr/>
          <a:lstStyle>
            <a:lvl1pPr>
              <a:defRPr>
                <a:solidFill>
                  <a:srgbClr val="FFFFFF"/>
                </a:solidFill>
              </a:defRPr>
            </a:lvl1pPr>
          </a:lstStyle>
          <a:p>
            <a:pPr>
              <a:defRPr/>
            </a:pPr>
            <a:endParaRPr lang="en-US"/>
          </a:p>
        </p:txBody>
      </p:sp>
      <p:sp>
        <p:nvSpPr>
          <p:cNvPr id="8" name="Rectangle 5">
            <a:extLst>
              <a:ext uri="{FF2B5EF4-FFF2-40B4-BE49-F238E27FC236}">
                <a16:creationId xmlns:a16="http://schemas.microsoft.com/office/drawing/2014/main" id="{A92F417A-D510-4340-BD3D-EABB4426900F}"/>
              </a:ext>
            </a:extLst>
          </p:cNvPr>
          <p:cNvSpPr>
            <a:spLocks noGrp="1" noChangeArrowheads="1"/>
          </p:cNvSpPr>
          <p:nvPr>
            <p:ph type="ftr" sz="quarter" idx="11"/>
          </p:nvPr>
        </p:nvSpPr>
        <p:spPr>
          <a:xfrm>
            <a:off x="3048000" y="6096000"/>
            <a:ext cx="2895600" cy="457200"/>
          </a:xfrm>
        </p:spPr>
        <p:txBody>
          <a:bodyPr/>
          <a:lstStyle>
            <a:lvl1pPr>
              <a:defRPr>
                <a:solidFill>
                  <a:srgbClr val="FFFFFF"/>
                </a:solidFill>
              </a:defRPr>
            </a:lvl1pPr>
          </a:lstStyle>
          <a:p>
            <a:pPr>
              <a:defRPr/>
            </a:pPr>
            <a:endParaRPr lang="en-US"/>
          </a:p>
        </p:txBody>
      </p:sp>
      <p:sp>
        <p:nvSpPr>
          <p:cNvPr id="9" name="Rectangle 6">
            <a:extLst>
              <a:ext uri="{FF2B5EF4-FFF2-40B4-BE49-F238E27FC236}">
                <a16:creationId xmlns:a16="http://schemas.microsoft.com/office/drawing/2014/main" id="{4F708E83-4FFA-4259-A685-44D3FFADA692}"/>
              </a:ext>
            </a:extLst>
          </p:cNvPr>
          <p:cNvSpPr>
            <a:spLocks noGrp="1" noChangeArrowheads="1"/>
          </p:cNvSpPr>
          <p:nvPr>
            <p:ph type="sldNum" sz="quarter" idx="12"/>
          </p:nvPr>
        </p:nvSpPr>
        <p:spPr>
          <a:xfrm>
            <a:off x="6096000" y="6096000"/>
            <a:ext cx="1905000" cy="457200"/>
          </a:xfrm>
        </p:spPr>
        <p:txBody>
          <a:bodyPr/>
          <a:lstStyle>
            <a:lvl1pPr>
              <a:defRPr smtClean="0">
                <a:solidFill>
                  <a:srgbClr val="FFFFFF"/>
                </a:solidFill>
              </a:defRPr>
            </a:lvl1pPr>
          </a:lstStyle>
          <a:p>
            <a:pPr>
              <a:defRPr/>
            </a:pPr>
            <a:fld id="{8CF04E08-1CF2-4DB4-8BC1-C35A076BD005}" type="slidenum">
              <a:rPr lang="en-US" altLang="is-IS"/>
              <a:pPr>
                <a:defRPr/>
              </a:pPr>
              <a:t>‹#›</a:t>
            </a:fld>
            <a:endParaRPr lang="en-US" altLang="is-IS"/>
          </a:p>
        </p:txBody>
      </p:sp>
    </p:spTree>
    <p:extLst>
      <p:ext uri="{BB962C8B-B14F-4D97-AF65-F5344CB8AC3E}">
        <p14:creationId xmlns:p14="http://schemas.microsoft.com/office/powerpoint/2010/main" val="686204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B350-365A-4E47-B3B4-A3673DAE0625}"/>
              </a:ext>
            </a:extLst>
          </p:cNvPr>
          <p:cNvSpPr/>
          <p:nvPr/>
        </p:nvSpPr>
        <p:spPr bwMode="auto">
          <a:xfrm>
            <a:off x="0" y="4876800"/>
            <a:ext cx="9163050" cy="20574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endParaRPr>
          </a:p>
        </p:txBody>
      </p:sp>
      <p:sp>
        <p:nvSpPr>
          <p:cNvPr id="6" name="Rectangle 5">
            <a:extLst>
              <a:ext uri="{FF2B5EF4-FFF2-40B4-BE49-F238E27FC236}">
                <a16:creationId xmlns:a16="http://schemas.microsoft.com/office/drawing/2014/main" id="{AC74D634-7E78-4ECC-A644-15A696721423}"/>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8" name="Picture 12">
            <a:extLst>
              <a:ext uri="{FF2B5EF4-FFF2-40B4-BE49-F238E27FC236}">
                <a16:creationId xmlns:a16="http://schemas.microsoft.com/office/drawing/2014/main" id="{4E33AB39-C602-4656-B392-57E058C8CA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9915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baseline="0"/>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43050"/>
            <a:ext cx="7772400" cy="321471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3"/>
          <p:cNvSpPr>
            <a:spLocks noGrp="1" noChangeArrowheads="1"/>
          </p:cNvSpPr>
          <p:nvPr>
            <p:ph idx="11"/>
          </p:nvPr>
        </p:nvSpPr>
        <p:spPr bwMode="auto">
          <a:xfrm>
            <a:off x="1219200" y="5105400"/>
            <a:ext cx="7239000" cy="1524000"/>
          </a:xfrm>
          <a:prstGeom prst="rect">
            <a:avLst/>
          </a:prstGeom>
          <a:noFill/>
          <a:ln w="9525">
            <a:noFill/>
            <a:miter lim="800000"/>
            <a:headEnd/>
            <a:tailEnd/>
          </a:ln>
        </p:spPr>
        <p:txBody>
          <a:bodyPr/>
          <a:lstStyle>
            <a:lvl1pPr>
              <a:defRPr sz="1600">
                <a:solidFill>
                  <a:schemeClr val="bg1"/>
                </a:solidFill>
              </a:defRPr>
            </a:lvl1pPr>
            <a:lvl2pPr>
              <a:defRPr sz="14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81825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a:lvl1pPr>
          </a:lstStyle>
          <a:p>
            <a:r>
              <a:rPr lang="en-US"/>
              <a:t>Click to edit Master title style</a:t>
            </a:r>
            <a:endParaRPr lang="en-US" dirty="0"/>
          </a:p>
        </p:txBody>
      </p:sp>
      <p:sp>
        <p:nvSpPr>
          <p:cNvPr id="6" name="Text Placeholder 2"/>
          <p:cNvSpPr>
            <a:spLocks noGrp="1"/>
          </p:cNvSpPr>
          <p:nvPr>
            <p:ph type="body" idx="1"/>
          </p:nvPr>
        </p:nvSpPr>
        <p:spPr>
          <a:xfrm>
            <a:off x="722313" y="1676400"/>
            <a:ext cx="7735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A233B92F-85A2-4A7D-AC1D-6C7B5F38D25A}"/>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E905A895-C01A-4FD4-AD5A-70801B691784}"/>
              </a:ext>
            </a:extLst>
          </p:cNvPr>
          <p:cNvSpPr>
            <a:spLocks noGrp="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9403011C-2881-4E69-846B-ECBDA1DE33DD}"/>
              </a:ext>
            </a:extLst>
          </p:cNvPr>
          <p:cNvSpPr>
            <a:spLocks noGrp="1"/>
          </p:cNvSpPr>
          <p:nvPr>
            <p:ph type="sldNum" sz="quarter" idx="12"/>
          </p:nvPr>
        </p:nvSpPr>
        <p:spPr>
          <a:xfrm>
            <a:off x="5943600" y="6248400"/>
            <a:ext cx="1905000" cy="457200"/>
          </a:xfrm>
        </p:spPr>
        <p:txBody>
          <a:bodyPr/>
          <a:lstStyle>
            <a:lvl1pPr>
              <a:defRPr smtClean="0"/>
            </a:lvl1pPr>
          </a:lstStyle>
          <a:p>
            <a:pPr>
              <a:defRPr/>
            </a:pPr>
            <a:fld id="{A362FC5E-856A-47CA-90DB-4E315F0CCDCA}" type="slidenum">
              <a:rPr lang="en-US" altLang="is-IS"/>
              <a:pPr>
                <a:defRPr/>
              </a:pPr>
              <a:t>‹#›</a:t>
            </a:fld>
            <a:endParaRPr lang="en-US" altLang="is-IS"/>
          </a:p>
        </p:txBody>
      </p:sp>
    </p:spTree>
    <p:extLst>
      <p:ext uri="{BB962C8B-B14F-4D97-AF65-F5344CB8AC3E}">
        <p14:creationId xmlns:p14="http://schemas.microsoft.com/office/powerpoint/2010/main" val="4193909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a:lvl1pPr>
          </a:lstStyle>
          <a:p>
            <a:r>
              <a:rPr lang="en-US"/>
              <a:t>Click to edit Master title style</a:t>
            </a:r>
            <a:endParaRPr lang="en-US" dirty="0"/>
          </a:p>
        </p:txBody>
      </p:sp>
      <p:sp>
        <p:nvSpPr>
          <p:cNvPr id="3" name="Content Placeholder 2"/>
          <p:cNvSpPr>
            <a:spLocks noGrp="1"/>
          </p:cNvSpPr>
          <p:nvPr>
            <p:ph sz="half" idx="1"/>
          </p:nvPr>
        </p:nvSpPr>
        <p:spPr>
          <a:xfrm>
            <a:off x="6858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1A795C7-3F14-4FA9-AF03-5B9E1CB0B6F8}"/>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65D0B17C-6257-4808-AB00-07AE2C6784C0}"/>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EE44D641-915F-4E63-8192-34A4C8AD75BB}"/>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EF4C2169-EF27-4E93-A310-27A5DB0A3F57}" type="slidenum">
              <a:rPr lang="en-US" altLang="is-IS"/>
              <a:pPr>
                <a:defRPr/>
              </a:pPr>
              <a:t>‹#›</a:t>
            </a:fld>
            <a:endParaRPr lang="en-US" altLang="is-IS"/>
          </a:p>
        </p:txBody>
      </p:sp>
    </p:spTree>
    <p:extLst>
      <p:ext uri="{BB962C8B-B14F-4D97-AF65-F5344CB8AC3E}">
        <p14:creationId xmlns:p14="http://schemas.microsoft.com/office/powerpoint/2010/main" val="1102240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800" b="0">
                <a:solidFill>
                  <a:srgbClr val="CD0920"/>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670550"/>
          </a:xfrm>
        </p:spPr>
        <p:txBody>
          <a:bodyPr/>
          <a:lstStyle>
            <a:lvl1pPr algn="l">
              <a:buFont typeface="Arial"/>
              <a:buChar char="•"/>
              <a:defRPr sz="2500">
                <a:solidFill>
                  <a:schemeClr val="tx1"/>
                </a:solidFill>
              </a:defRPr>
            </a:lvl1pPr>
            <a:lvl2pPr>
              <a:defRPr sz="25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20D26A4-23F6-402B-80EC-CA440BF84891}"/>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99BCBBA-BACD-46B0-A865-593804B6FE44}"/>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3EA26F1-E4E1-4802-8469-B09325232019}"/>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A2CC3A65-1180-46C4-9D52-4E2F4179F0D1}" type="slidenum">
              <a:rPr lang="en-US" altLang="is-IS"/>
              <a:pPr>
                <a:defRPr/>
              </a:pPr>
              <a:t>‹#›</a:t>
            </a:fld>
            <a:endParaRPr lang="en-US" altLang="is-IS"/>
          </a:p>
        </p:txBody>
      </p:sp>
    </p:spTree>
    <p:extLst>
      <p:ext uri="{BB962C8B-B14F-4D97-AF65-F5344CB8AC3E}">
        <p14:creationId xmlns:p14="http://schemas.microsoft.com/office/powerpoint/2010/main" val="91929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0">
                <a:solidFill>
                  <a:srgbClr val="CD092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7E5984E-695C-44A2-936A-F890C8F35927}"/>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B411631-A3CE-4B9D-B437-9364A2A0C24A}"/>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F1C2EC0-5296-4D21-9FF3-ABB15D4B626B}"/>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04298946-C98C-42E4-906F-654C868B999D}" type="slidenum">
              <a:rPr lang="en-US" altLang="is-IS"/>
              <a:pPr>
                <a:defRPr/>
              </a:pPr>
              <a:t>‹#›</a:t>
            </a:fld>
            <a:endParaRPr lang="en-US" altLang="is-IS"/>
          </a:p>
        </p:txBody>
      </p:sp>
    </p:spTree>
    <p:extLst>
      <p:ext uri="{BB962C8B-B14F-4D97-AF65-F5344CB8AC3E}">
        <p14:creationId xmlns:p14="http://schemas.microsoft.com/office/powerpoint/2010/main" val="204401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4348" y="1643050"/>
            <a:ext cx="7772400" cy="4224350"/>
          </a:xfrm>
        </p:spPr>
        <p:txBody>
          <a:bodyPr vert="eaVert"/>
          <a:lstStyle>
            <a:lvl1pPr>
              <a:buClr>
                <a:srgbClr val="CD0920"/>
              </a:buClr>
              <a:defRPr/>
            </a:lvl1pPr>
            <a:lvl2pPr>
              <a:buClr>
                <a:srgbClr val="CD0920"/>
              </a:buClr>
              <a:defRPr/>
            </a:lvl2pPr>
            <a:lvl3pPr>
              <a:buClr>
                <a:srgbClr val="CD0920"/>
              </a:buClr>
              <a:defRPr/>
            </a:lvl3pPr>
            <a:lvl4pPr>
              <a:buClr>
                <a:srgbClr val="CD0920"/>
              </a:buClr>
              <a:defRPr/>
            </a:lvl4pPr>
            <a:lvl5pPr>
              <a:buClr>
                <a:srgbClr val="CD092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1CCAC036-704E-4C97-93A3-E5A553DE69FF}"/>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22FF93F-C7AE-4085-B178-F712BFCC519A}"/>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0B3562D-330A-4BB9-9EC1-16CD721EBFDB}"/>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83EE7755-9F72-4354-808D-FF8BB452ED59}" type="slidenum">
              <a:rPr lang="en-US" altLang="is-IS"/>
              <a:pPr>
                <a:defRPr/>
              </a:pPr>
              <a:t>‹#›</a:t>
            </a:fld>
            <a:endParaRPr lang="en-US" altLang="is-IS"/>
          </a:p>
        </p:txBody>
      </p:sp>
    </p:spTree>
    <p:extLst>
      <p:ext uri="{BB962C8B-B14F-4D97-AF65-F5344CB8AC3E}">
        <p14:creationId xmlns:p14="http://schemas.microsoft.com/office/powerpoint/2010/main" val="3850050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1075"/>
            <a:ext cx="1943100" cy="48863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981075"/>
            <a:ext cx="56769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39A93D-D24C-4981-8D52-DD967217E40C}"/>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5FA577D-C631-4575-AFBC-6FFA1CECCDE3}"/>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29634F-C7C0-4976-B52C-659C6E980D5F}"/>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CDE3696B-AFF2-4350-8C5B-D440FB6C961B}" type="slidenum">
              <a:rPr lang="en-US" altLang="is-IS"/>
              <a:pPr>
                <a:defRPr/>
              </a:pPr>
              <a:t>‹#›</a:t>
            </a:fld>
            <a:endParaRPr lang="en-US" altLang="is-IS"/>
          </a:p>
        </p:txBody>
      </p:sp>
    </p:spTree>
    <p:extLst>
      <p:ext uri="{BB962C8B-B14F-4D97-AF65-F5344CB8AC3E}">
        <p14:creationId xmlns:p14="http://schemas.microsoft.com/office/powerpoint/2010/main" val="94463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6053D5BF-93BB-473C-B97D-A1815F36E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3" r="278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059F66D-3B2A-48F1-A13F-994039D78DAF}"/>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chemeClr val="bg1"/>
                </a:solidFill>
                <a:latin typeface="Helvetica" pitchFamily="34" charset="0"/>
              </a:rPr>
              <a:t>www.hr.is</a:t>
            </a:r>
          </a:p>
        </p:txBody>
      </p:sp>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7" name="Content Placeholder 2"/>
          <p:cNvSpPr>
            <a:spLocks noGrp="1"/>
          </p:cNvSpPr>
          <p:nvPr>
            <p:ph idx="1"/>
          </p:nvPr>
        </p:nvSpPr>
        <p:spPr>
          <a:xfrm>
            <a:off x="685800" y="1643050"/>
            <a:ext cx="7772400" cy="44529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00F709A5-9589-4FA5-B385-6EF4D3BE2D78}"/>
              </a:ext>
            </a:extLst>
          </p:cNvPr>
          <p:cNvSpPr>
            <a:spLocks noGrp="1"/>
          </p:cNvSpPr>
          <p:nvPr>
            <p:ph type="dt" sz="half" idx="10"/>
          </p:nvPr>
        </p:nvSpPr>
        <p:spPr/>
        <p:txBody>
          <a:bodyPr/>
          <a:lstStyle>
            <a:lvl1pPr>
              <a:defRPr/>
            </a:lvl1pPr>
          </a:lstStyle>
          <a:p>
            <a:pPr>
              <a:defRPr/>
            </a:pPr>
            <a:endParaRPr lang="en-US"/>
          </a:p>
        </p:txBody>
      </p:sp>
      <p:sp>
        <p:nvSpPr>
          <p:cNvPr id="8" name="Footer Placeholder 3">
            <a:extLst>
              <a:ext uri="{FF2B5EF4-FFF2-40B4-BE49-F238E27FC236}">
                <a16:creationId xmlns:a16="http://schemas.microsoft.com/office/drawing/2014/main" id="{C7AB9F83-78E6-4305-8DC4-58664E1083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359B8E26-0EF0-4018-A245-E128CCF9F6FF}"/>
              </a:ext>
            </a:extLst>
          </p:cNvPr>
          <p:cNvSpPr>
            <a:spLocks noGrp="1"/>
          </p:cNvSpPr>
          <p:nvPr>
            <p:ph type="sldNum" sz="quarter" idx="12"/>
          </p:nvPr>
        </p:nvSpPr>
        <p:spPr/>
        <p:txBody>
          <a:bodyPr/>
          <a:lstStyle>
            <a:lvl1pPr>
              <a:defRPr smtClean="0"/>
            </a:lvl1pPr>
          </a:lstStyle>
          <a:p>
            <a:pPr>
              <a:defRPr/>
            </a:pPr>
            <a:fld id="{5E4AA787-F440-459C-A704-BA0F7FF11F49}" type="slidenum">
              <a:rPr lang="en-US" altLang="is-IS"/>
              <a:pPr>
                <a:defRPr/>
              </a:pPr>
              <a:t>‹#›</a:t>
            </a:fld>
            <a:endParaRPr lang="en-US" altLang="is-IS"/>
          </a:p>
        </p:txBody>
      </p:sp>
    </p:spTree>
    <p:extLst>
      <p:ext uri="{BB962C8B-B14F-4D97-AF65-F5344CB8AC3E}">
        <p14:creationId xmlns:p14="http://schemas.microsoft.com/office/powerpoint/2010/main" val="33708892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A8F31F23-F38A-4FE3-863B-D94D12D2E73C}"/>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D9986303-AFEF-4C05-9BF2-19AF28840CC8}"/>
              </a:ext>
            </a:extLst>
          </p:cNvPr>
          <p:cNvSpPr>
            <a:spLocks noGrp="1"/>
          </p:cNvSpPr>
          <p:nvPr>
            <p:ph type="sldNum" sz="quarter" idx="11"/>
          </p:nvPr>
        </p:nvSpPr>
        <p:spPr>
          <a:xfrm>
            <a:off x="5943600" y="6248400"/>
            <a:ext cx="1905000" cy="457200"/>
          </a:xfrm>
        </p:spPr>
        <p:txBody>
          <a:bodyPr/>
          <a:lstStyle>
            <a:lvl1pPr>
              <a:defRPr smtClean="0"/>
            </a:lvl1pPr>
          </a:lstStyle>
          <a:p>
            <a:pPr>
              <a:defRPr/>
            </a:pPr>
            <a:fld id="{1E5D3944-9F22-42D8-803F-D0582C96A2B5}" type="slidenum">
              <a:rPr lang="en-US" altLang="is-IS"/>
              <a:pPr>
                <a:defRPr/>
              </a:pPr>
              <a:t>‹#›</a:t>
            </a:fld>
            <a:endParaRPr lang="en-US" altLang="is-IS"/>
          </a:p>
        </p:txBody>
      </p:sp>
      <p:sp>
        <p:nvSpPr>
          <p:cNvPr id="6" name="Footer Placeholder 5">
            <a:extLst>
              <a:ext uri="{FF2B5EF4-FFF2-40B4-BE49-F238E27FC236}">
                <a16:creationId xmlns:a16="http://schemas.microsoft.com/office/drawing/2014/main" id="{BB8AE748-44CF-49B3-AB6A-2168A989B3FD}"/>
              </a:ext>
            </a:extLst>
          </p:cNvPr>
          <p:cNvSpPr>
            <a:spLocks noGrp="1" noChangeArrowheads="1"/>
          </p:cNvSpPr>
          <p:nvPr>
            <p:ph type="ftr" sz="quarter" idx="12"/>
          </p:nvPr>
        </p:nvSpPr>
        <p:spPr>
          <a:xfrm>
            <a:off x="2895600" y="62484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32725499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a:extLst>
              <a:ext uri="{FF2B5EF4-FFF2-40B4-BE49-F238E27FC236}">
                <a16:creationId xmlns:a16="http://schemas.microsoft.com/office/drawing/2014/main" id="{2039A60C-3E86-4F3E-8A2D-8B8D9CCA11F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A5C66F9-1538-44CE-8BB7-1D6EA3C65B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F03B3AD-6EE9-43FE-98FB-B42616423DC5}"/>
              </a:ext>
            </a:extLst>
          </p:cNvPr>
          <p:cNvSpPr>
            <a:spLocks noGrp="1" noChangeArrowheads="1"/>
          </p:cNvSpPr>
          <p:nvPr>
            <p:ph type="sldNum" sz="quarter" idx="12"/>
          </p:nvPr>
        </p:nvSpPr>
        <p:spPr>
          <a:ln/>
        </p:spPr>
        <p:txBody>
          <a:bodyPr/>
          <a:lstStyle>
            <a:lvl1pPr>
              <a:defRPr/>
            </a:lvl1pPr>
          </a:lstStyle>
          <a:p>
            <a:pPr>
              <a:defRPr/>
            </a:pPr>
            <a:fld id="{9C7E5906-7E77-4198-8CAA-767F9D65A014}" type="slidenum">
              <a:rPr lang="en-US" altLang="is-IS"/>
              <a:pPr>
                <a:defRPr/>
              </a:pPr>
              <a:t>‹#›</a:t>
            </a:fld>
            <a:endParaRPr lang="en-US" altLang="is-IS"/>
          </a:p>
        </p:txBody>
      </p:sp>
    </p:spTree>
    <p:extLst>
      <p:ext uri="{BB962C8B-B14F-4D97-AF65-F5344CB8AC3E}">
        <p14:creationId xmlns:p14="http://schemas.microsoft.com/office/powerpoint/2010/main" val="863373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04EA186-55A3-40C6-A4F4-94CD2B874C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475" b="4153"/>
          <a:stretch>
            <a:fillRect/>
          </a:stretch>
        </p:blipFill>
        <p:spPr bwMode="auto">
          <a:xfrm>
            <a:off x="-11113" y="5851525"/>
            <a:ext cx="91551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s-IS" dirty="0"/>
          </a:p>
        </p:txBody>
      </p:sp>
    </p:spTree>
    <p:extLst>
      <p:ext uri="{BB962C8B-B14F-4D97-AF65-F5344CB8AC3E}">
        <p14:creationId xmlns:p14="http://schemas.microsoft.com/office/powerpoint/2010/main" val="2234573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0DE90AE-FB9D-44FA-A4BD-4D59D67B3C26}"/>
              </a:ext>
            </a:extLst>
          </p:cNvPr>
          <p:cNvSpPr>
            <a:spLocks noGrp="1" noChangeArrowheads="1"/>
          </p:cNvSpPr>
          <p:nvPr>
            <p:ph type="sldNum" sz="quarter" idx="10"/>
          </p:nvPr>
        </p:nvSpPr>
        <p:spPr/>
        <p:txBody>
          <a:bodyPr/>
          <a:lstStyle>
            <a:lvl1pPr>
              <a:defRPr/>
            </a:lvl1pPr>
          </a:lstStyle>
          <a:p>
            <a:pPr>
              <a:defRPr/>
            </a:pPr>
            <a:r>
              <a:rPr lang="en-US" altLang="is-IS"/>
              <a:t>  </a:t>
            </a:r>
            <a:fld id="{320C8B71-212E-4F7F-B14A-998BCD2D3F39}" type="slidenum">
              <a:rPr lang="en-US" altLang="is-IS" smtClean="0"/>
              <a:pPr>
                <a:defRPr/>
              </a:pPr>
              <a:t>‹#›</a:t>
            </a:fld>
            <a:endParaRPr lang="en-US" altLang="is-IS"/>
          </a:p>
        </p:txBody>
      </p:sp>
      <p:sp>
        <p:nvSpPr>
          <p:cNvPr id="3" name="Rectangle 6">
            <a:extLst>
              <a:ext uri="{FF2B5EF4-FFF2-40B4-BE49-F238E27FC236}">
                <a16:creationId xmlns:a16="http://schemas.microsoft.com/office/drawing/2014/main" id="{7C2C92DB-B61C-4FC6-ACAA-D0459E19C84B}"/>
              </a:ext>
            </a:extLst>
          </p:cNvPr>
          <p:cNvSpPr>
            <a:spLocks noGrp="1" noChangeArrowheads="1"/>
          </p:cNvSpPr>
          <p:nvPr>
            <p:ph type="sldNum" sz="quarter" idx="11"/>
          </p:nvPr>
        </p:nvSpPr>
        <p:spPr/>
        <p:txBody>
          <a:bodyPr/>
          <a:lstStyle>
            <a:lvl1pPr>
              <a:defRPr/>
            </a:lvl1pPr>
          </a:lstStyle>
          <a:p>
            <a:pPr>
              <a:defRPr/>
            </a:pPr>
            <a:r>
              <a:rPr lang="en-US" altLang="is-IS"/>
              <a:t>1-</a:t>
            </a:r>
            <a:fld id="{DE2F0B39-E311-4154-97B8-1B1B775D9F34}" type="slidenum">
              <a:rPr lang="en-US" altLang="is-IS" smtClean="0"/>
              <a:pPr>
                <a:defRPr/>
              </a:pPr>
              <a:t>‹#›</a:t>
            </a:fld>
            <a:endParaRPr lang="en-US" altLang="is-IS"/>
          </a:p>
        </p:txBody>
      </p:sp>
    </p:spTree>
    <p:extLst>
      <p:ext uri="{BB962C8B-B14F-4D97-AF65-F5344CB8AC3E}">
        <p14:creationId xmlns:p14="http://schemas.microsoft.com/office/powerpoint/2010/main" val="3945379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0C1EA87E-013E-4CD8-BFAA-0616DF588D26}"/>
              </a:ext>
            </a:extLst>
          </p:cNvPr>
          <p:cNvSpPr>
            <a:spLocks noGrp="1" noChangeArrowheads="1"/>
          </p:cNvSpPr>
          <p:nvPr>
            <p:ph type="sldNum" sz="quarter" idx="10"/>
          </p:nvPr>
        </p:nvSpPr>
        <p:spPr/>
        <p:txBody>
          <a:bodyPr/>
          <a:lstStyle>
            <a:lvl1pPr>
              <a:defRPr/>
            </a:lvl1pPr>
          </a:lstStyle>
          <a:p>
            <a:pPr>
              <a:defRPr/>
            </a:pPr>
            <a:r>
              <a:rPr lang="en-US" altLang="is-IS"/>
              <a:t>  </a:t>
            </a:r>
            <a:fld id="{1103612F-0FDE-4D05-B89F-B342490848D9}" type="slidenum">
              <a:rPr lang="en-US" altLang="is-IS" smtClean="0"/>
              <a:pPr>
                <a:defRPr/>
              </a:pPr>
              <a:t>‹#›</a:t>
            </a:fld>
            <a:endParaRPr lang="en-US" altLang="is-IS"/>
          </a:p>
        </p:txBody>
      </p:sp>
      <p:sp>
        <p:nvSpPr>
          <p:cNvPr id="4" name="Rectangle 6">
            <a:extLst>
              <a:ext uri="{FF2B5EF4-FFF2-40B4-BE49-F238E27FC236}">
                <a16:creationId xmlns:a16="http://schemas.microsoft.com/office/drawing/2014/main" id="{B88EC773-B7DF-45FB-9C9C-42DFC25A6A4D}"/>
              </a:ext>
            </a:extLst>
          </p:cNvPr>
          <p:cNvSpPr>
            <a:spLocks noGrp="1" noChangeArrowheads="1"/>
          </p:cNvSpPr>
          <p:nvPr>
            <p:ph type="sldNum" sz="quarter" idx="11"/>
          </p:nvPr>
        </p:nvSpPr>
        <p:spPr/>
        <p:txBody>
          <a:bodyPr/>
          <a:lstStyle>
            <a:lvl1pPr>
              <a:defRPr/>
            </a:lvl1pPr>
          </a:lstStyle>
          <a:p>
            <a:pPr>
              <a:defRPr/>
            </a:pPr>
            <a:r>
              <a:rPr lang="en-US" altLang="is-IS"/>
              <a:t>1-</a:t>
            </a:r>
            <a:fld id="{D12E859C-0ADB-48E3-B1C9-A4761A680F27}" type="slidenum">
              <a:rPr lang="en-US" altLang="is-IS" smtClean="0"/>
              <a:pPr>
                <a:defRPr/>
              </a:pPr>
              <a:t>‹#›</a:t>
            </a:fld>
            <a:endParaRPr lang="en-US" altLang="is-IS"/>
          </a:p>
        </p:txBody>
      </p:sp>
    </p:spTree>
    <p:extLst>
      <p:ext uri="{BB962C8B-B14F-4D97-AF65-F5344CB8AC3E}">
        <p14:creationId xmlns:p14="http://schemas.microsoft.com/office/powerpoint/2010/main" val="4124014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2A00FD91-1C16-4743-807E-F104DD0AA9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698415"/>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1C568-8635-41BC-9CA2-026DC193E492}"/>
              </a:ext>
            </a:extLst>
          </p:cNvPr>
          <p:cNvSpPr/>
          <p:nvPr/>
        </p:nvSpPr>
        <p:spPr bwMode="auto">
          <a:xfrm>
            <a:off x="4572000" y="0"/>
            <a:ext cx="4572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8FE4AFFA-B2C1-4341-AF39-DCFFE833FCF4}"/>
              </a:ext>
            </a:extLst>
          </p:cNvPr>
          <p:cNvSpPr>
            <a:spLocks noChangeArrowheads="1"/>
          </p:cNvSpPr>
          <p:nvPr/>
        </p:nvSpPr>
        <p:spPr bwMode="auto">
          <a:xfrm>
            <a:off x="8094663" y="6443663"/>
            <a:ext cx="836612"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p:txBody>
          <a:bodyPr/>
          <a:lstStyle>
            <a:lvl1pPr algn="r">
              <a:defRPr sz="2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14348" y="1643050"/>
            <a:ext cx="3552852" cy="4429156"/>
          </a:xfrm>
        </p:spPr>
        <p:txBody>
          <a:bodyPr/>
          <a:lstStyle>
            <a:lvl1pPr>
              <a:buClr>
                <a:srgbClr val="CD0920"/>
              </a:buClr>
              <a:defRPr sz="2500"/>
            </a:lvl1pPr>
            <a:lvl2pPr>
              <a:buClr>
                <a:srgbClr val="CD0920"/>
              </a:buClr>
              <a:defRPr sz="2000"/>
            </a:lvl2pPr>
            <a:lvl3pPr>
              <a:buClr>
                <a:srgbClr val="CD0920"/>
              </a:buClr>
              <a:defRPr sz="1800"/>
            </a:lvl3pPr>
            <a:lvl4pPr>
              <a:buClr>
                <a:srgbClr val="CD0920"/>
              </a:buClr>
              <a:defRPr sz="1600"/>
            </a:lvl4pPr>
            <a:lvl5pPr>
              <a:buClr>
                <a:srgbClr val="CD0920"/>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4876800" y="1666844"/>
            <a:ext cx="3552852" cy="4429156"/>
          </a:xfrm>
        </p:spPr>
        <p:txBody>
          <a:bodyPr/>
          <a:lstStyle>
            <a:lvl1pPr>
              <a:defRPr sz="25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9C1728CD-0953-42CE-9B63-EA8170DE6BDC}"/>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DFE656E-DC31-4C49-9CE8-31CD2687F045}"/>
              </a:ext>
            </a:extLst>
          </p:cNvPr>
          <p:cNvSpPr>
            <a:spLocks noGrp="1" noChangeArrowheads="1"/>
          </p:cNvSpPr>
          <p:nvPr>
            <p:ph type="ftr" sz="quarter" idx="15"/>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3A6634D-420B-4B31-A2B1-B8DADF62A11D}"/>
              </a:ext>
            </a:extLst>
          </p:cNvPr>
          <p:cNvSpPr>
            <a:spLocks noGrp="1" noChangeArrowheads="1"/>
          </p:cNvSpPr>
          <p:nvPr>
            <p:ph type="sldNum" sz="quarter" idx="16"/>
          </p:nvPr>
        </p:nvSpPr>
        <p:spPr/>
        <p:txBody>
          <a:bodyPr/>
          <a:lstStyle>
            <a:lvl1pPr>
              <a:defRPr smtClean="0"/>
            </a:lvl1pPr>
          </a:lstStyle>
          <a:p>
            <a:pPr>
              <a:defRPr/>
            </a:pPr>
            <a:fld id="{8DCF6BE8-177A-4C33-BE88-4395B442A36B}" type="slidenum">
              <a:rPr lang="en-US" altLang="is-IS"/>
              <a:pPr>
                <a:defRPr/>
              </a:pPr>
              <a:t>‹#›</a:t>
            </a:fld>
            <a:endParaRPr lang="en-US" altLang="is-IS"/>
          </a:p>
        </p:txBody>
      </p:sp>
    </p:spTree>
    <p:extLst>
      <p:ext uri="{BB962C8B-B14F-4D97-AF65-F5344CB8AC3E}">
        <p14:creationId xmlns:p14="http://schemas.microsoft.com/office/powerpoint/2010/main" val="621441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AE9E5A03-9A5D-4D9D-AA58-E223B4603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3" r="278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90D93DD-F9AA-457D-913D-6CD5092CDC6C}"/>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chemeClr val="bg1"/>
                </a:solidFill>
                <a:latin typeface="Helvetica" pitchFamily="34" charset="0"/>
              </a:rPr>
              <a:t>www.hr.is</a:t>
            </a:r>
          </a:p>
        </p:txBody>
      </p:sp>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7" name="Content Placeholder 2"/>
          <p:cNvSpPr>
            <a:spLocks noGrp="1"/>
          </p:cNvSpPr>
          <p:nvPr>
            <p:ph idx="1"/>
          </p:nvPr>
        </p:nvSpPr>
        <p:spPr>
          <a:xfrm>
            <a:off x="685800" y="1643050"/>
            <a:ext cx="7772400" cy="44529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A016E0B4-3EF4-4A7A-9538-F60BFC0CD7AB}"/>
              </a:ext>
            </a:extLst>
          </p:cNvPr>
          <p:cNvSpPr>
            <a:spLocks noGrp="1"/>
          </p:cNvSpPr>
          <p:nvPr>
            <p:ph type="dt" sz="half" idx="10"/>
          </p:nvPr>
        </p:nvSpPr>
        <p:spPr/>
        <p:txBody>
          <a:bodyPr/>
          <a:lstStyle>
            <a:lvl1pPr>
              <a:defRPr/>
            </a:lvl1pPr>
          </a:lstStyle>
          <a:p>
            <a:pPr>
              <a:defRPr/>
            </a:pPr>
            <a:endParaRPr lang="en-US"/>
          </a:p>
        </p:txBody>
      </p:sp>
      <p:sp>
        <p:nvSpPr>
          <p:cNvPr id="8" name="Footer Placeholder 3">
            <a:extLst>
              <a:ext uri="{FF2B5EF4-FFF2-40B4-BE49-F238E27FC236}">
                <a16:creationId xmlns:a16="http://schemas.microsoft.com/office/drawing/2014/main" id="{81E128E7-D332-45F1-B651-AA53AB3290C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1F820F28-0132-40D0-B175-F53C0B922E27}"/>
              </a:ext>
            </a:extLst>
          </p:cNvPr>
          <p:cNvSpPr>
            <a:spLocks noGrp="1"/>
          </p:cNvSpPr>
          <p:nvPr>
            <p:ph type="sldNum" sz="quarter" idx="12"/>
          </p:nvPr>
        </p:nvSpPr>
        <p:spPr/>
        <p:txBody>
          <a:bodyPr/>
          <a:lstStyle>
            <a:lvl1pPr>
              <a:defRPr smtClean="0"/>
            </a:lvl1pPr>
          </a:lstStyle>
          <a:p>
            <a:pPr>
              <a:defRPr/>
            </a:pPr>
            <a:fld id="{8F960808-800D-469B-833A-851E67310884}" type="slidenum">
              <a:rPr lang="en-US" altLang="is-IS"/>
              <a:pPr>
                <a:defRPr/>
              </a:pPr>
              <a:t>‹#›</a:t>
            </a:fld>
            <a:endParaRPr lang="en-US" altLang="is-IS"/>
          </a:p>
        </p:txBody>
      </p:sp>
    </p:spTree>
    <p:extLst>
      <p:ext uri="{BB962C8B-B14F-4D97-AF65-F5344CB8AC3E}">
        <p14:creationId xmlns:p14="http://schemas.microsoft.com/office/powerpoint/2010/main" val="3718451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AE9670-09FC-4DBC-AC11-4B0D9AC059B8}"/>
              </a:ext>
            </a:extLst>
          </p:cNvPr>
          <p:cNvSpPr/>
          <p:nvPr/>
        </p:nvSpPr>
        <p:spPr bwMode="auto">
          <a:xfrm>
            <a:off x="6858000" y="0"/>
            <a:ext cx="2286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CBD9C341-0EB1-496A-86FD-DA5FE9DC9FD7}"/>
              </a:ext>
            </a:extLst>
          </p:cNvPr>
          <p:cNvSpPr>
            <a:spLocks noChangeArrowheads="1"/>
          </p:cNvSpPr>
          <p:nvPr/>
        </p:nvSpPr>
        <p:spPr bwMode="auto">
          <a:xfrm>
            <a:off x="8094663" y="6477000"/>
            <a:ext cx="836612"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a:xfrm>
            <a:off x="722313" y="685800"/>
            <a:ext cx="5526087" cy="1447800"/>
          </a:xfrm>
        </p:spPr>
        <p:txBody>
          <a:bodyPr anchor="t"/>
          <a:lstStyle>
            <a:lvl1pPr algn="r">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362200"/>
            <a:ext cx="5449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ext Placeholder 2"/>
          <p:cNvSpPr>
            <a:spLocks noGrp="1"/>
          </p:cNvSpPr>
          <p:nvPr>
            <p:ph type="body" idx="13"/>
          </p:nvPr>
        </p:nvSpPr>
        <p:spPr>
          <a:xfrm>
            <a:off x="7239000" y="2362200"/>
            <a:ext cx="1504420" cy="762000"/>
          </a:xfrm>
        </p:spPr>
        <p:txBody>
          <a:bodyPr anchor="b"/>
          <a:lstStyle>
            <a:lvl1pPr marL="0" indent="0">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4">
            <a:extLst>
              <a:ext uri="{FF2B5EF4-FFF2-40B4-BE49-F238E27FC236}">
                <a16:creationId xmlns:a16="http://schemas.microsoft.com/office/drawing/2014/main" id="{661F41E1-54C5-4936-A92C-D1651AE9B303}"/>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FC2E741-3B61-4679-BDC4-AD6410A07854}"/>
              </a:ext>
            </a:extLst>
          </p:cNvPr>
          <p:cNvSpPr>
            <a:spLocks noGrp="1" noChangeArrowheads="1"/>
          </p:cNvSpPr>
          <p:nvPr>
            <p:ph type="ftr" sz="quarter" idx="15"/>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3EFD929C-E678-4A4B-8942-3355CF675754}"/>
              </a:ext>
            </a:extLst>
          </p:cNvPr>
          <p:cNvSpPr>
            <a:spLocks noGrp="1" noChangeArrowheads="1"/>
          </p:cNvSpPr>
          <p:nvPr>
            <p:ph type="sldNum" sz="quarter" idx="16"/>
          </p:nvPr>
        </p:nvSpPr>
        <p:spPr/>
        <p:txBody>
          <a:bodyPr/>
          <a:lstStyle>
            <a:lvl1pPr>
              <a:defRPr smtClean="0"/>
            </a:lvl1pPr>
          </a:lstStyle>
          <a:p>
            <a:pPr>
              <a:defRPr/>
            </a:pPr>
            <a:fld id="{0EE0EBCE-F262-447E-88C6-6E0E280129C5}" type="slidenum">
              <a:rPr lang="en-US" altLang="is-IS"/>
              <a:pPr>
                <a:defRPr/>
              </a:pPr>
              <a:t>‹#›</a:t>
            </a:fld>
            <a:endParaRPr lang="en-US" altLang="is-IS"/>
          </a:p>
        </p:txBody>
      </p:sp>
    </p:spTree>
    <p:extLst>
      <p:ext uri="{BB962C8B-B14F-4D97-AF65-F5344CB8AC3E}">
        <p14:creationId xmlns:p14="http://schemas.microsoft.com/office/powerpoint/2010/main" val="1519502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BEEA4F-595A-463E-889A-E8A46A35A7FE}"/>
              </a:ext>
            </a:extLst>
          </p:cNvPr>
          <p:cNvSpPr/>
          <p:nvPr/>
        </p:nvSpPr>
        <p:spPr bwMode="auto">
          <a:xfrm>
            <a:off x="0" y="0"/>
            <a:ext cx="9144000" cy="3429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Content Placeholder 2"/>
          <p:cNvSpPr>
            <a:spLocks noGrp="1"/>
          </p:cNvSpPr>
          <p:nvPr>
            <p:ph idx="1"/>
          </p:nvPr>
        </p:nvSpPr>
        <p:spPr>
          <a:xfrm>
            <a:off x="685800" y="3581400"/>
            <a:ext cx="7924800" cy="2514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714348" y="642918"/>
            <a:ext cx="7772400" cy="771525"/>
          </a:xfrm>
        </p:spPr>
        <p:txBody>
          <a:bodyPr/>
          <a:lstStyle>
            <a:lvl1pPr algn="r">
              <a:defRPr>
                <a:solidFill>
                  <a:schemeClr val="bg1">
                    <a:lumMod val="95000"/>
                  </a:schemeClr>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49AF1CD0-31D5-4E2A-BC76-5F856EDC18AC}"/>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2A6C1FC-273E-4C21-A432-CD9ABC932EC4}"/>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7392D6C-F00A-45AA-832E-10BB39BA1BE3}"/>
              </a:ext>
            </a:extLst>
          </p:cNvPr>
          <p:cNvSpPr>
            <a:spLocks noGrp="1" noChangeArrowheads="1"/>
          </p:cNvSpPr>
          <p:nvPr>
            <p:ph type="sldNum" sz="quarter" idx="12"/>
          </p:nvPr>
        </p:nvSpPr>
        <p:spPr/>
        <p:txBody>
          <a:bodyPr/>
          <a:lstStyle>
            <a:lvl1pPr>
              <a:defRPr smtClean="0"/>
            </a:lvl1pPr>
          </a:lstStyle>
          <a:p>
            <a:pPr>
              <a:defRPr/>
            </a:pPr>
            <a:fld id="{E4F40E14-F5CC-498C-B3F4-C385DD190135}" type="slidenum">
              <a:rPr lang="en-US" altLang="is-IS"/>
              <a:pPr>
                <a:defRPr/>
              </a:pPr>
              <a:t>‹#›</a:t>
            </a:fld>
            <a:endParaRPr lang="en-US" altLang="is-IS"/>
          </a:p>
        </p:txBody>
      </p:sp>
    </p:spTree>
    <p:extLst>
      <p:ext uri="{BB962C8B-B14F-4D97-AF65-F5344CB8AC3E}">
        <p14:creationId xmlns:p14="http://schemas.microsoft.com/office/powerpoint/2010/main" val="28957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5158AD-C19D-4337-B564-B3981533D40C}"/>
              </a:ext>
            </a:extLst>
          </p:cNvPr>
          <p:cNvSpPr/>
          <p:nvPr/>
        </p:nvSpPr>
        <p:spPr bwMode="auto">
          <a:xfrm>
            <a:off x="6858000" y="0"/>
            <a:ext cx="2286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38718A6D-90AB-4D8A-8A56-6F29F4D768E8}"/>
              </a:ext>
            </a:extLst>
          </p:cNvPr>
          <p:cNvSpPr>
            <a:spLocks noChangeArrowheads="1"/>
          </p:cNvSpPr>
          <p:nvPr/>
        </p:nvSpPr>
        <p:spPr bwMode="auto">
          <a:xfrm>
            <a:off x="8094663" y="6477000"/>
            <a:ext cx="836612"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a:xfrm>
            <a:off x="722313" y="685800"/>
            <a:ext cx="5526087" cy="1447800"/>
          </a:xfrm>
        </p:spPr>
        <p:txBody>
          <a:bodyPr anchor="t"/>
          <a:lstStyle>
            <a:lvl1pPr algn="r">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362200"/>
            <a:ext cx="5449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ext Placeholder 2"/>
          <p:cNvSpPr>
            <a:spLocks noGrp="1"/>
          </p:cNvSpPr>
          <p:nvPr>
            <p:ph type="body" idx="13"/>
          </p:nvPr>
        </p:nvSpPr>
        <p:spPr>
          <a:xfrm>
            <a:off x="7239000" y="2362200"/>
            <a:ext cx="1504420" cy="762000"/>
          </a:xfrm>
        </p:spPr>
        <p:txBody>
          <a:bodyPr anchor="b"/>
          <a:lstStyle>
            <a:lvl1pPr marL="0" indent="0">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4">
            <a:extLst>
              <a:ext uri="{FF2B5EF4-FFF2-40B4-BE49-F238E27FC236}">
                <a16:creationId xmlns:a16="http://schemas.microsoft.com/office/drawing/2014/main" id="{E991ADD9-3D52-4F53-8AF0-1F585A08A273}"/>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9537410-0E93-4DAC-BF61-BD3071F24127}"/>
              </a:ext>
            </a:extLst>
          </p:cNvPr>
          <p:cNvSpPr>
            <a:spLocks noGrp="1" noChangeArrowheads="1"/>
          </p:cNvSpPr>
          <p:nvPr>
            <p:ph type="ftr" sz="quarter" idx="15"/>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33613ADF-32B7-4FF3-9E4D-A4EEA50CB6F8}"/>
              </a:ext>
            </a:extLst>
          </p:cNvPr>
          <p:cNvSpPr>
            <a:spLocks noGrp="1" noChangeArrowheads="1"/>
          </p:cNvSpPr>
          <p:nvPr>
            <p:ph type="sldNum" sz="quarter" idx="16"/>
          </p:nvPr>
        </p:nvSpPr>
        <p:spPr/>
        <p:txBody>
          <a:bodyPr/>
          <a:lstStyle>
            <a:lvl1pPr>
              <a:defRPr smtClean="0"/>
            </a:lvl1pPr>
          </a:lstStyle>
          <a:p>
            <a:pPr>
              <a:defRPr/>
            </a:pPr>
            <a:fld id="{231D4737-C4D5-414D-B227-4F12468EA3E2}" type="slidenum">
              <a:rPr lang="en-US" altLang="is-IS"/>
              <a:pPr>
                <a:defRPr/>
              </a:pPr>
              <a:t>‹#›</a:t>
            </a:fld>
            <a:endParaRPr lang="en-US" altLang="is-IS"/>
          </a:p>
        </p:txBody>
      </p:sp>
    </p:spTree>
    <p:extLst>
      <p:ext uri="{BB962C8B-B14F-4D97-AF65-F5344CB8AC3E}">
        <p14:creationId xmlns:p14="http://schemas.microsoft.com/office/powerpoint/2010/main" val="20688700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827E00-5217-4E9B-B10F-F99120403C84}"/>
              </a:ext>
            </a:extLst>
          </p:cNvPr>
          <p:cNvSpPr/>
          <p:nvPr/>
        </p:nvSpPr>
        <p:spPr bwMode="auto">
          <a:xfrm>
            <a:off x="0" y="0"/>
            <a:ext cx="9144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5" name="Rectangle 4">
            <a:extLst>
              <a:ext uri="{FF2B5EF4-FFF2-40B4-BE49-F238E27FC236}">
                <a16:creationId xmlns:a16="http://schemas.microsoft.com/office/drawing/2014/main" id="{C746D414-725F-4A07-955A-2490B6DCA9D2}"/>
              </a:ext>
            </a:extLst>
          </p:cNvPr>
          <p:cNvSpPr>
            <a:spLocks noChangeArrowheads="1"/>
          </p:cNvSpPr>
          <p:nvPr/>
        </p:nvSpPr>
        <p:spPr bwMode="auto">
          <a:xfrm>
            <a:off x="8077200" y="6443663"/>
            <a:ext cx="838200"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6" name="Picture 12">
            <a:extLst>
              <a:ext uri="{FF2B5EF4-FFF2-40B4-BE49-F238E27FC236}">
                <a16:creationId xmlns:a16="http://schemas.microsoft.com/office/drawing/2014/main" id="{2BAF62EA-823E-447B-8AE6-2064AA90DC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9120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685800" y="1676400"/>
            <a:ext cx="7772400" cy="3886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CCFEF4F5-A769-4C54-80E7-98D33E7C4F4D}"/>
              </a:ext>
            </a:extLst>
          </p:cNvPr>
          <p:cNvSpPr>
            <a:spLocks noGrp="1" noChangeArrowheads="1"/>
          </p:cNvSpPr>
          <p:nvPr>
            <p:ph type="dt" sz="half" idx="10"/>
          </p:nvPr>
        </p:nvSpPr>
        <p:spPr>
          <a:xfrm>
            <a:off x="1371600" y="6096000"/>
            <a:ext cx="1447800" cy="457200"/>
          </a:xfrm>
        </p:spPr>
        <p:txBody>
          <a:bodyPr/>
          <a:lstStyle>
            <a:lvl1pPr>
              <a:defRPr>
                <a:solidFill>
                  <a:srgbClr val="FFFFFF"/>
                </a:solidFill>
              </a:defRPr>
            </a:lvl1pPr>
          </a:lstStyle>
          <a:p>
            <a:pPr>
              <a:defRPr/>
            </a:pPr>
            <a:endParaRPr lang="en-US"/>
          </a:p>
        </p:txBody>
      </p:sp>
      <p:sp>
        <p:nvSpPr>
          <p:cNvPr id="8" name="Rectangle 5">
            <a:extLst>
              <a:ext uri="{FF2B5EF4-FFF2-40B4-BE49-F238E27FC236}">
                <a16:creationId xmlns:a16="http://schemas.microsoft.com/office/drawing/2014/main" id="{1B98A88E-87C4-4E4A-81DB-29E39EEFA0AA}"/>
              </a:ext>
            </a:extLst>
          </p:cNvPr>
          <p:cNvSpPr>
            <a:spLocks noGrp="1" noChangeArrowheads="1"/>
          </p:cNvSpPr>
          <p:nvPr>
            <p:ph type="ftr" sz="quarter" idx="11"/>
          </p:nvPr>
        </p:nvSpPr>
        <p:spPr>
          <a:xfrm>
            <a:off x="3048000" y="6096000"/>
            <a:ext cx="2895600" cy="457200"/>
          </a:xfrm>
        </p:spPr>
        <p:txBody>
          <a:bodyPr/>
          <a:lstStyle>
            <a:lvl1pPr>
              <a:defRPr>
                <a:solidFill>
                  <a:srgbClr val="FFFFFF"/>
                </a:solidFill>
              </a:defRPr>
            </a:lvl1pPr>
          </a:lstStyle>
          <a:p>
            <a:pPr>
              <a:defRPr/>
            </a:pPr>
            <a:endParaRPr lang="en-US"/>
          </a:p>
        </p:txBody>
      </p:sp>
      <p:sp>
        <p:nvSpPr>
          <p:cNvPr id="9" name="Rectangle 6">
            <a:extLst>
              <a:ext uri="{FF2B5EF4-FFF2-40B4-BE49-F238E27FC236}">
                <a16:creationId xmlns:a16="http://schemas.microsoft.com/office/drawing/2014/main" id="{B6B7374D-95D9-4739-8807-6610ACEA41A4}"/>
              </a:ext>
            </a:extLst>
          </p:cNvPr>
          <p:cNvSpPr>
            <a:spLocks noGrp="1" noChangeArrowheads="1"/>
          </p:cNvSpPr>
          <p:nvPr>
            <p:ph type="sldNum" sz="quarter" idx="12"/>
          </p:nvPr>
        </p:nvSpPr>
        <p:spPr>
          <a:xfrm>
            <a:off x="6096000" y="6096000"/>
            <a:ext cx="1905000" cy="457200"/>
          </a:xfrm>
        </p:spPr>
        <p:txBody>
          <a:bodyPr/>
          <a:lstStyle>
            <a:lvl1pPr>
              <a:defRPr smtClean="0">
                <a:solidFill>
                  <a:srgbClr val="FFFFFF"/>
                </a:solidFill>
              </a:defRPr>
            </a:lvl1pPr>
          </a:lstStyle>
          <a:p>
            <a:pPr>
              <a:defRPr/>
            </a:pPr>
            <a:fld id="{D1BD039C-19CF-4C51-A982-F7FA5E08BA73}" type="slidenum">
              <a:rPr lang="en-US" altLang="is-IS"/>
              <a:pPr>
                <a:defRPr/>
              </a:pPr>
              <a:t>‹#›</a:t>
            </a:fld>
            <a:endParaRPr lang="en-US" altLang="is-IS"/>
          </a:p>
        </p:txBody>
      </p:sp>
    </p:spTree>
    <p:extLst>
      <p:ext uri="{BB962C8B-B14F-4D97-AF65-F5344CB8AC3E}">
        <p14:creationId xmlns:p14="http://schemas.microsoft.com/office/powerpoint/2010/main" val="2304332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FB261B-1037-4F18-A481-92A509255F10}"/>
              </a:ext>
            </a:extLst>
          </p:cNvPr>
          <p:cNvSpPr/>
          <p:nvPr/>
        </p:nvSpPr>
        <p:spPr bwMode="auto">
          <a:xfrm>
            <a:off x="0" y="4876800"/>
            <a:ext cx="9163050" cy="20574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endParaRPr>
          </a:p>
        </p:txBody>
      </p:sp>
      <p:sp>
        <p:nvSpPr>
          <p:cNvPr id="6" name="Rectangle 5">
            <a:extLst>
              <a:ext uri="{FF2B5EF4-FFF2-40B4-BE49-F238E27FC236}">
                <a16:creationId xmlns:a16="http://schemas.microsoft.com/office/drawing/2014/main" id="{7F986AA2-FE7F-4F61-B22C-687574AE22CF}"/>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8" name="Picture 12">
            <a:extLst>
              <a:ext uri="{FF2B5EF4-FFF2-40B4-BE49-F238E27FC236}">
                <a16:creationId xmlns:a16="http://schemas.microsoft.com/office/drawing/2014/main" id="{F93BB554-EF0D-443A-9E42-3D04E7514D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9915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baseline="0"/>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43050"/>
            <a:ext cx="7772400" cy="321471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3"/>
          <p:cNvSpPr>
            <a:spLocks noGrp="1" noChangeArrowheads="1"/>
          </p:cNvSpPr>
          <p:nvPr>
            <p:ph idx="11"/>
          </p:nvPr>
        </p:nvSpPr>
        <p:spPr bwMode="auto">
          <a:xfrm>
            <a:off x="1219200" y="5105400"/>
            <a:ext cx="7239000" cy="1524000"/>
          </a:xfrm>
          <a:prstGeom prst="rect">
            <a:avLst/>
          </a:prstGeom>
          <a:noFill/>
          <a:ln w="9525">
            <a:noFill/>
            <a:miter lim="800000"/>
            <a:headEnd/>
            <a:tailEnd/>
          </a:ln>
        </p:spPr>
        <p:txBody>
          <a:bodyPr/>
          <a:lstStyle>
            <a:lvl1pPr>
              <a:defRPr sz="1600">
                <a:solidFill>
                  <a:schemeClr val="bg1"/>
                </a:solidFill>
              </a:defRPr>
            </a:lvl1pPr>
            <a:lvl2pPr>
              <a:defRPr sz="14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2074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a:lvl1pPr>
          </a:lstStyle>
          <a:p>
            <a:r>
              <a:rPr lang="en-US"/>
              <a:t>Click to edit Master title style</a:t>
            </a:r>
            <a:endParaRPr lang="en-US" dirty="0"/>
          </a:p>
        </p:txBody>
      </p:sp>
      <p:sp>
        <p:nvSpPr>
          <p:cNvPr id="6" name="Text Placeholder 2"/>
          <p:cNvSpPr>
            <a:spLocks noGrp="1"/>
          </p:cNvSpPr>
          <p:nvPr>
            <p:ph type="body" idx="1"/>
          </p:nvPr>
        </p:nvSpPr>
        <p:spPr>
          <a:xfrm>
            <a:off x="722313" y="1676400"/>
            <a:ext cx="7735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4236A28E-0FE7-42C3-A94E-489149518DD3}"/>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42BE2E72-2651-47CE-BC96-68FBFC85DBCE}"/>
              </a:ext>
            </a:extLst>
          </p:cNvPr>
          <p:cNvSpPr>
            <a:spLocks noGrp="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76693DAF-F600-4B31-B9E9-35DBE2F6C63F}"/>
              </a:ext>
            </a:extLst>
          </p:cNvPr>
          <p:cNvSpPr>
            <a:spLocks noGrp="1"/>
          </p:cNvSpPr>
          <p:nvPr>
            <p:ph type="sldNum" sz="quarter" idx="12"/>
          </p:nvPr>
        </p:nvSpPr>
        <p:spPr>
          <a:xfrm>
            <a:off x="5943600" y="6248400"/>
            <a:ext cx="1905000" cy="457200"/>
          </a:xfrm>
        </p:spPr>
        <p:txBody>
          <a:bodyPr/>
          <a:lstStyle>
            <a:lvl1pPr>
              <a:defRPr smtClean="0"/>
            </a:lvl1pPr>
          </a:lstStyle>
          <a:p>
            <a:pPr>
              <a:defRPr/>
            </a:pPr>
            <a:fld id="{9A6D8EFE-DCD9-43DC-928A-F3FBF658C5B5}" type="slidenum">
              <a:rPr lang="en-US" altLang="is-IS"/>
              <a:pPr>
                <a:defRPr/>
              </a:pPr>
              <a:t>‹#›</a:t>
            </a:fld>
            <a:endParaRPr lang="en-US" altLang="is-IS"/>
          </a:p>
        </p:txBody>
      </p:sp>
    </p:spTree>
    <p:extLst>
      <p:ext uri="{BB962C8B-B14F-4D97-AF65-F5344CB8AC3E}">
        <p14:creationId xmlns:p14="http://schemas.microsoft.com/office/powerpoint/2010/main" val="10986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a:lvl1pPr>
          </a:lstStyle>
          <a:p>
            <a:r>
              <a:rPr lang="en-US"/>
              <a:t>Click to edit Master title style</a:t>
            </a:r>
            <a:endParaRPr lang="en-US" dirty="0"/>
          </a:p>
        </p:txBody>
      </p:sp>
      <p:sp>
        <p:nvSpPr>
          <p:cNvPr id="3" name="Content Placeholder 2"/>
          <p:cNvSpPr>
            <a:spLocks noGrp="1"/>
          </p:cNvSpPr>
          <p:nvPr>
            <p:ph sz="half" idx="1"/>
          </p:nvPr>
        </p:nvSpPr>
        <p:spPr>
          <a:xfrm>
            <a:off x="6858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ABDC720-3319-448F-A304-3842CB924AF6}"/>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9284165-B580-4DE2-A119-441702CC6062}"/>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59CB846-650F-4E60-9D68-E14B8D1A54F5}"/>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79D59E96-2FD9-4982-B08B-E8878624E233}" type="slidenum">
              <a:rPr lang="en-US" altLang="is-IS"/>
              <a:pPr>
                <a:defRPr/>
              </a:pPr>
              <a:t>‹#›</a:t>
            </a:fld>
            <a:endParaRPr lang="en-US" altLang="is-IS"/>
          </a:p>
        </p:txBody>
      </p:sp>
    </p:spTree>
    <p:extLst>
      <p:ext uri="{BB962C8B-B14F-4D97-AF65-F5344CB8AC3E}">
        <p14:creationId xmlns:p14="http://schemas.microsoft.com/office/powerpoint/2010/main" val="39623483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800" b="0">
                <a:solidFill>
                  <a:srgbClr val="CD0920"/>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670550"/>
          </a:xfrm>
        </p:spPr>
        <p:txBody>
          <a:bodyPr/>
          <a:lstStyle>
            <a:lvl1pPr algn="l">
              <a:buFont typeface="Arial"/>
              <a:buChar char="•"/>
              <a:defRPr sz="2500">
                <a:solidFill>
                  <a:schemeClr val="tx1"/>
                </a:solidFill>
              </a:defRPr>
            </a:lvl1pPr>
            <a:lvl2pPr>
              <a:defRPr sz="25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9FFC8B4-055F-434C-A452-1A54CEBD875B}"/>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0B564199-9A6D-4CAC-84EF-2C809FCDF040}"/>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1DBA2CBA-308F-4AAF-A922-C386BA5C7B7A}"/>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0DA50F8F-0CD4-47AE-9CCA-FE8000950A7A}" type="slidenum">
              <a:rPr lang="en-US" altLang="is-IS"/>
              <a:pPr>
                <a:defRPr/>
              </a:pPr>
              <a:t>‹#›</a:t>
            </a:fld>
            <a:endParaRPr lang="en-US" altLang="is-IS"/>
          </a:p>
        </p:txBody>
      </p:sp>
    </p:spTree>
    <p:extLst>
      <p:ext uri="{BB962C8B-B14F-4D97-AF65-F5344CB8AC3E}">
        <p14:creationId xmlns:p14="http://schemas.microsoft.com/office/powerpoint/2010/main" val="12215911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0">
                <a:solidFill>
                  <a:srgbClr val="CD092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7793E42-E174-49C1-99C6-1D6582AE2D96}"/>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073B270-9305-4A4C-9A42-D89C86E41AF2}"/>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C8F114B-81E1-4F24-8EC6-CBF90DDE1A0A}"/>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5F1FF819-6CBD-47E2-8919-C8F9F1608FA0}" type="slidenum">
              <a:rPr lang="en-US" altLang="is-IS"/>
              <a:pPr>
                <a:defRPr/>
              </a:pPr>
              <a:t>‹#›</a:t>
            </a:fld>
            <a:endParaRPr lang="en-US" altLang="is-IS"/>
          </a:p>
        </p:txBody>
      </p:sp>
    </p:spTree>
    <p:extLst>
      <p:ext uri="{BB962C8B-B14F-4D97-AF65-F5344CB8AC3E}">
        <p14:creationId xmlns:p14="http://schemas.microsoft.com/office/powerpoint/2010/main" val="26203799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4348" y="1643050"/>
            <a:ext cx="7772400" cy="4224350"/>
          </a:xfrm>
        </p:spPr>
        <p:txBody>
          <a:bodyPr vert="eaVert"/>
          <a:lstStyle>
            <a:lvl1pPr>
              <a:buClr>
                <a:srgbClr val="CD0920"/>
              </a:buClr>
              <a:defRPr/>
            </a:lvl1pPr>
            <a:lvl2pPr>
              <a:buClr>
                <a:srgbClr val="CD0920"/>
              </a:buClr>
              <a:defRPr/>
            </a:lvl2pPr>
            <a:lvl3pPr>
              <a:buClr>
                <a:srgbClr val="CD0920"/>
              </a:buClr>
              <a:defRPr/>
            </a:lvl3pPr>
            <a:lvl4pPr>
              <a:buClr>
                <a:srgbClr val="CD0920"/>
              </a:buClr>
              <a:defRPr/>
            </a:lvl4pPr>
            <a:lvl5pPr>
              <a:buClr>
                <a:srgbClr val="CD092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8964A562-1CC5-480B-A842-EA13229A1BCD}"/>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E45ED1-8277-4B36-BF0E-5F3857622FC5}"/>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D183B6-F96E-4B0F-B820-72C1BA8C3469}"/>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D7CB9991-6BE7-4535-91D8-6B9506E91ACB}" type="slidenum">
              <a:rPr lang="en-US" altLang="is-IS"/>
              <a:pPr>
                <a:defRPr/>
              </a:pPr>
              <a:t>‹#›</a:t>
            </a:fld>
            <a:endParaRPr lang="en-US" altLang="is-IS"/>
          </a:p>
        </p:txBody>
      </p:sp>
    </p:spTree>
    <p:extLst>
      <p:ext uri="{BB962C8B-B14F-4D97-AF65-F5344CB8AC3E}">
        <p14:creationId xmlns:p14="http://schemas.microsoft.com/office/powerpoint/2010/main" val="1225260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1075"/>
            <a:ext cx="1943100" cy="48863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981075"/>
            <a:ext cx="56769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CA3F626-5A37-42A1-B953-66D86C63028F}"/>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66593FD-947B-4382-99C9-9F642C5A2F45}"/>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4EB5FF9-66BF-45D0-ABFE-EE1BE7DDECB0}"/>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8E2B5E7C-1392-428F-8B83-AAD1C84E3DC8}" type="slidenum">
              <a:rPr lang="en-US" altLang="is-IS"/>
              <a:pPr>
                <a:defRPr/>
              </a:pPr>
              <a:t>‹#›</a:t>
            </a:fld>
            <a:endParaRPr lang="en-US" altLang="is-IS"/>
          </a:p>
        </p:txBody>
      </p:sp>
    </p:spTree>
    <p:extLst>
      <p:ext uri="{BB962C8B-B14F-4D97-AF65-F5344CB8AC3E}">
        <p14:creationId xmlns:p14="http://schemas.microsoft.com/office/powerpoint/2010/main" val="17462244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D4A6EFCC-71D0-4462-AE2B-721E660C3C7D}"/>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F1EF331-8DAB-4C63-85BB-36B2103356A7}"/>
              </a:ext>
            </a:extLst>
          </p:cNvPr>
          <p:cNvSpPr>
            <a:spLocks noGrp="1"/>
          </p:cNvSpPr>
          <p:nvPr>
            <p:ph type="sldNum" sz="quarter" idx="11"/>
          </p:nvPr>
        </p:nvSpPr>
        <p:spPr>
          <a:xfrm>
            <a:off x="5943600" y="6248400"/>
            <a:ext cx="1905000" cy="457200"/>
          </a:xfrm>
        </p:spPr>
        <p:txBody>
          <a:bodyPr/>
          <a:lstStyle>
            <a:lvl1pPr>
              <a:defRPr smtClean="0"/>
            </a:lvl1pPr>
          </a:lstStyle>
          <a:p>
            <a:pPr>
              <a:defRPr/>
            </a:pPr>
            <a:fld id="{3EE31BFC-D147-439A-8AC0-EC50EE55E06C}" type="slidenum">
              <a:rPr lang="en-US" altLang="is-IS"/>
              <a:pPr>
                <a:defRPr/>
              </a:pPr>
              <a:t>‹#›</a:t>
            </a:fld>
            <a:endParaRPr lang="en-US" altLang="is-IS"/>
          </a:p>
        </p:txBody>
      </p:sp>
      <p:sp>
        <p:nvSpPr>
          <p:cNvPr id="6" name="Footer Placeholder 5">
            <a:extLst>
              <a:ext uri="{FF2B5EF4-FFF2-40B4-BE49-F238E27FC236}">
                <a16:creationId xmlns:a16="http://schemas.microsoft.com/office/drawing/2014/main" id="{5C48EA14-2D24-4746-89E2-BBA6BA3CFCF8}"/>
              </a:ext>
            </a:extLst>
          </p:cNvPr>
          <p:cNvSpPr>
            <a:spLocks noGrp="1" noChangeArrowheads="1"/>
          </p:cNvSpPr>
          <p:nvPr>
            <p:ph type="ftr" sz="quarter" idx="12"/>
          </p:nvPr>
        </p:nvSpPr>
        <p:spPr>
          <a:xfrm>
            <a:off x="2895600" y="62484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20219374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a:extLst>
              <a:ext uri="{FF2B5EF4-FFF2-40B4-BE49-F238E27FC236}">
                <a16:creationId xmlns:a16="http://schemas.microsoft.com/office/drawing/2014/main" id="{A3E5F9E3-60DE-4214-8A06-0AE61BC244F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7015F1-4BA7-4F65-BC12-64B52CAFF2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DCF6778-F053-4F45-B014-939C8149F8D3}"/>
              </a:ext>
            </a:extLst>
          </p:cNvPr>
          <p:cNvSpPr>
            <a:spLocks noGrp="1" noChangeArrowheads="1"/>
          </p:cNvSpPr>
          <p:nvPr>
            <p:ph type="sldNum" sz="quarter" idx="12"/>
          </p:nvPr>
        </p:nvSpPr>
        <p:spPr>
          <a:ln/>
        </p:spPr>
        <p:txBody>
          <a:bodyPr/>
          <a:lstStyle>
            <a:lvl1pPr>
              <a:defRPr/>
            </a:lvl1pPr>
          </a:lstStyle>
          <a:p>
            <a:pPr>
              <a:defRPr/>
            </a:pPr>
            <a:fld id="{2FB21178-04E5-4302-AE91-39C3270FA7ED}" type="slidenum">
              <a:rPr lang="en-US" altLang="is-IS"/>
              <a:pPr>
                <a:defRPr/>
              </a:pPr>
              <a:t>‹#›</a:t>
            </a:fld>
            <a:endParaRPr lang="en-US" altLang="is-IS"/>
          </a:p>
        </p:txBody>
      </p:sp>
    </p:spTree>
    <p:extLst>
      <p:ext uri="{BB962C8B-B14F-4D97-AF65-F5344CB8AC3E}">
        <p14:creationId xmlns:p14="http://schemas.microsoft.com/office/powerpoint/2010/main" val="313753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5FA28-F39B-44A0-881D-6295F58BBBAA}"/>
              </a:ext>
            </a:extLst>
          </p:cNvPr>
          <p:cNvSpPr/>
          <p:nvPr/>
        </p:nvSpPr>
        <p:spPr bwMode="auto">
          <a:xfrm>
            <a:off x="0" y="0"/>
            <a:ext cx="9144000" cy="3429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Content Placeholder 2"/>
          <p:cNvSpPr>
            <a:spLocks noGrp="1"/>
          </p:cNvSpPr>
          <p:nvPr>
            <p:ph idx="1"/>
          </p:nvPr>
        </p:nvSpPr>
        <p:spPr>
          <a:xfrm>
            <a:off x="685800" y="3581400"/>
            <a:ext cx="7924800" cy="2514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714348" y="642918"/>
            <a:ext cx="7772400" cy="771525"/>
          </a:xfrm>
        </p:spPr>
        <p:txBody>
          <a:bodyPr/>
          <a:lstStyle>
            <a:lvl1pPr algn="r">
              <a:defRPr>
                <a:solidFill>
                  <a:schemeClr val="bg1">
                    <a:lumMod val="95000"/>
                  </a:schemeClr>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ACBFD02F-ECA5-47EF-ABA4-7F223C94DAF0}"/>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9159A1E-72E5-4918-B07C-39B7F51BD1CB}"/>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00F1297B-1AAD-4005-BC6F-C823E8C9B967}"/>
              </a:ext>
            </a:extLst>
          </p:cNvPr>
          <p:cNvSpPr>
            <a:spLocks noGrp="1" noChangeArrowheads="1"/>
          </p:cNvSpPr>
          <p:nvPr>
            <p:ph type="sldNum" sz="quarter" idx="12"/>
          </p:nvPr>
        </p:nvSpPr>
        <p:spPr/>
        <p:txBody>
          <a:bodyPr/>
          <a:lstStyle>
            <a:lvl1pPr>
              <a:defRPr smtClean="0"/>
            </a:lvl1pPr>
          </a:lstStyle>
          <a:p>
            <a:pPr>
              <a:defRPr/>
            </a:pPr>
            <a:fld id="{082B801F-4219-4ED8-BDDC-935AB03B2890}" type="slidenum">
              <a:rPr lang="en-US" altLang="is-IS"/>
              <a:pPr>
                <a:defRPr/>
              </a:pPr>
              <a:t>‹#›</a:t>
            </a:fld>
            <a:endParaRPr lang="en-US" altLang="is-IS"/>
          </a:p>
        </p:txBody>
      </p:sp>
    </p:spTree>
    <p:extLst>
      <p:ext uri="{BB962C8B-B14F-4D97-AF65-F5344CB8AC3E}">
        <p14:creationId xmlns:p14="http://schemas.microsoft.com/office/powerpoint/2010/main" val="25695196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D67AE42-669B-47A5-B614-8164E8E6D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475" b="4153"/>
          <a:stretch>
            <a:fillRect/>
          </a:stretch>
        </p:blipFill>
        <p:spPr bwMode="auto">
          <a:xfrm>
            <a:off x="-11113" y="5851525"/>
            <a:ext cx="91551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s-IS" dirty="0"/>
          </a:p>
        </p:txBody>
      </p:sp>
    </p:spTree>
    <p:extLst>
      <p:ext uri="{BB962C8B-B14F-4D97-AF65-F5344CB8AC3E}">
        <p14:creationId xmlns:p14="http://schemas.microsoft.com/office/powerpoint/2010/main" val="625269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B16A267-CBFE-4447-9197-63F13856BBEF}"/>
              </a:ext>
            </a:extLst>
          </p:cNvPr>
          <p:cNvSpPr>
            <a:spLocks noGrp="1" noChangeArrowheads="1"/>
          </p:cNvSpPr>
          <p:nvPr>
            <p:ph type="sldNum" sz="quarter" idx="10"/>
          </p:nvPr>
        </p:nvSpPr>
        <p:spPr/>
        <p:txBody>
          <a:bodyPr/>
          <a:lstStyle>
            <a:lvl1pPr>
              <a:defRPr/>
            </a:lvl1pPr>
          </a:lstStyle>
          <a:p>
            <a:pPr>
              <a:defRPr/>
            </a:pPr>
            <a:r>
              <a:rPr lang="en-US" altLang="is-IS"/>
              <a:t>  </a:t>
            </a:r>
            <a:fld id="{40E64579-CB31-4CE5-A210-848F7FE3F235}" type="slidenum">
              <a:rPr lang="en-US" altLang="is-IS" smtClean="0"/>
              <a:pPr>
                <a:defRPr/>
              </a:pPr>
              <a:t>‹#›</a:t>
            </a:fld>
            <a:endParaRPr lang="en-US" altLang="is-IS"/>
          </a:p>
        </p:txBody>
      </p:sp>
      <p:sp>
        <p:nvSpPr>
          <p:cNvPr id="3" name="Rectangle 6">
            <a:extLst>
              <a:ext uri="{FF2B5EF4-FFF2-40B4-BE49-F238E27FC236}">
                <a16:creationId xmlns:a16="http://schemas.microsoft.com/office/drawing/2014/main" id="{D99B483D-4B72-418E-A973-10D0A49CC368}"/>
              </a:ext>
            </a:extLst>
          </p:cNvPr>
          <p:cNvSpPr>
            <a:spLocks noGrp="1" noChangeArrowheads="1"/>
          </p:cNvSpPr>
          <p:nvPr>
            <p:ph type="sldNum" sz="quarter" idx="11"/>
          </p:nvPr>
        </p:nvSpPr>
        <p:spPr/>
        <p:txBody>
          <a:bodyPr/>
          <a:lstStyle>
            <a:lvl1pPr>
              <a:defRPr/>
            </a:lvl1pPr>
          </a:lstStyle>
          <a:p>
            <a:pPr>
              <a:defRPr/>
            </a:pPr>
            <a:r>
              <a:rPr lang="en-US" altLang="is-IS"/>
              <a:t>1-</a:t>
            </a:r>
            <a:fld id="{9BC11D30-A58C-4F69-85A0-579BFBEA6B71}" type="slidenum">
              <a:rPr lang="en-US" altLang="is-IS" smtClean="0"/>
              <a:pPr>
                <a:defRPr/>
              </a:pPr>
              <a:t>‹#›</a:t>
            </a:fld>
            <a:endParaRPr lang="en-US" altLang="is-IS"/>
          </a:p>
        </p:txBody>
      </p:sp>
    </p:spTree>
    <p:extLst>
      <p:ext uri="{BB962C8B-B14F-4D97-AF65-F5344CB8AC3E}">
        <p14:creationId xmlns:p14="http://schemas.microsoft.com/office/powerpoint/2010/main" val="10753639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15FF12F1-FD20-49D2-A267-188F787CEC3C}"/>
              </a:ext>
            </a:extLst>
          </p:cNvPr>
          <p:cNvSpPr>
            <a:spLocks noGrp="1" noChangeArrowheads="1"/>
          </p:cNvSpPr>
          <p:nvPr>
            <p:ph type="sldNum" sz="quarter" idx="10"/>
          </p:nvPr>
        </p:nvSpPr>
        <p:spPr/>
        <p:txBody>
          <a:bodyPr/>
          <a:lstStyle>
            <a:lvl1pPr>
              <a:defRPr/>
            </a:lvl1pPr>
          </a:lstStyle>
          <a:p>
            <a:pPr>
              <a:defRPr/>
            </a:pPr>
            <a:r>
              <a:rPr lang="en-US" altLang="is-IS"/>
              <a:t>  </a:t>
            </a:r>
            <a:fld id="{D2716464-2F7C-419A-9BA9-A879F0DD42B0}" type="slidenum">
              <a:rPr lang="en-US" altLang="is-IS" smtClean="0"/>
              <a:pPr>
                <a:defRPr/>
              </a:pPr>
              <a:t>‹#›</a:t>
            </a:fld>
            <a:endParaRPr lang="en-US" altLang="is-IS"/>
          </a:p>
        </p:txBody>
      </p:sp>
      <p:sp>
        <p:nvSpPr>
          <p:cNvPr id="4" name="Rectangle 6">
            <a:extLst>
              <a:ext uri="{FF2B5EF4-FFF2-40B4-BE49-F238E27FC236}">
                <a16:creationId xmlns:a16="http://schemas.microsoft.com/office/drawing/2014/main" id="{F7F93504-4956-423E-AC01-7390FE8C0B46}"/>
              </a:ext>
            </a:extLst>
          </p:cNvPr>
          <p:cNvSpPr>
            <a:spLocks noGrp="1" noChangeArrowheads="1"/>
          </p:cNvSpPr>
          <p:nvPr>
            <p:ph type="sldNum" sz="quarter" idx="11"/>
          </p:nvPr>
        </p:nvSpPr>
        <p:spPr/>
        <p:txBody>
          <a:bodyPr/>
          <a:lstStyle>
            <a:lvl1pPr>
              <a:defRPr/>
            </a:lvl1pPr>
          </a:lstStyle>
          <a:p>
            <a:pPr>
              <a:defRPr/>
            </a:pPr>
            <a:r>
              <a:rPr lang="en-US" altLang="is-IS"/>
              <a:t>1-</a:t>
            </a:r>
            <a:fld id="{CD511484-42EC-4CD3-8ACE-9DD8C96BE82E}" type="slidenum">
              <a:rPr lang="en-US" altLang="is-IS" smtClean="0"/>
              <a:pPr>
                <a:defRPr/>
              </a:pPr>
              <a:t>‹#›</a:t>
            </a:fld>
            <a:endParaRPr lang="en-US" altLang="is-IS"/>
          </a:p>
        </p:txBody>
      </p:sp>
    </p:spTree>
    <p:extLst>
      <p:ext uri="{BB962C8B-B14F-4D97-AF65-F5344CB8AC3E}">
        <p14:creationId xmlns:p14="http://schemas.microsoft.com/office/powerpoint/2010/main" val="38234651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s-I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s-IS"/>
          </a:p>
        </p:txBody>
      </p:sp>
      <p:sp>
        <p:nvSpPr>
          <p:cNvPr id="4" name="Date Placeholder 3">
            <a:extLst>
              <a:ext uri="{FF2B5EF4-FFF2-40B4-BE49-F238E27FC236}">
                <a16:creationId xmlns:a16="http://schemas.microsoft.com/office/drawing/2014/main" id="{8D4DB83B-6BCE-4345-A186-D1206E99AA53}"/>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C1C29CFE-8D17-4A41-AF97-28F8CAC26726}"/>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6AB4B6B0-97FF-464D-A75D-B5042073ADAF}"/>
              </a:ext>
            </a:extLst>
          </p:cNvPr>
          <p:cNvSpPr>
            <a:spLocks noGrp="1"/>
          </p:cNvSpPr>
          <p:nvPr>
            <p:ph type="sldNum" sz="quarter" idx="12"/>
          </p:nvPr>
        </p:nvSpPr>
        <p:spPr/>
        <p:txBody>
          <a:bodyPr/>
          <a:lstStyle>
            <a:lvl1pPr>
              <a:defRPr/>
            </a:lvl1pPr>
          </a:lstStyle>
          <a:p>
            <a:pPr>
              <a:defRPr/>
            </a:pPr>
            <a:fld id="{C2E7BCD3-D1B1-4362-BEEA-06C8AC52C46A}" type="slidenum">
              <a:rPr lang="is-IS" altLang="is-IS"/>
              <a:pPr>
                <a:defRPr/>
              </a:pPr>
              <a:t>‹#›</a:t>
            </a:fld>
            <a:endParaRPr lang="is-IS" altLang="is-IS"/>
          </a:p>
        </p:txBody>
      </p:sp>
    </p:spTree>
    <p:extLst>
      <p:ext uri="{BB962C8B-B14F-4D97-AF65-F5344CB8AC3E}">
        <p14:creationId xmlns:p14="http://schemas.microsoft.com/office/powerpoint/2010/main" val="845953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A25A548F-74C8-475A-8DD4-4139FB297E4F}"/>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375524B0-43E9-4E2C-A829-9CD7C9B87EA9}"/>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BB544053-3491-4BBD-8E14-6015619531A2}"/>
              </a:ext>
            </a:extLst>
          </p:cNvPr>
          <p:cNvSpPr>
            <a:spLocks noGrp="1"/>
          </p:cNvSpPr>
          <p:nvPr>
            <p:ph type="sldNum" sz="quarter" idx="12"/>
          </p:nvPr>
        </p:nvSpPr>
        <p:spPr/>
        <p:txBody>
          <a:bodyPr/>
          <a:lstStyle>
            <a:lvl1pPr>
              <a:defRPr/>
            </a:lvl1pPr>
          </a:lstStyle>
          <a:p>
            <a:pPr>
              <a:defRPr/>
            </a:pPr>
            <a:fld id="{28957775-EEB0-4E59-A112-C31DE084E3B2}" type="slidenum">
              <a:rPr lang="is-IS" altLang="is-IS"/>
              <a:pPr>
                <a:defRPr/>
              </a:pPr>
              <a:t>‹#›</a:t>
            </a:fld>
            <a:endParaRPr lang="is-IS" altLang="is-IS"/>
          </a:p>
        </p:txBody>
      </p:sp>
    </p:spTree>
    <p:extLst>
      <p:ext uri="{BB962C8B-B14F-4D97-AF65-F5344CB8AC3E}">
        <p14:creationId xmlns:p14="http://schemas.microsoft.com/office/powerpoint/2010/main" val="26045837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s-I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D9E93-DF65-49C0-8E41-4D80AFC8BF46}"/>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16286F94-0B3C-4995-A5AA-CDE228BA1C56}"/>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45B8D746-98DA-4B63-B307-A0A30F05E346}"/>
              </a:ext>
            </a:extLst>
          </p:cNvPr>
          <p:cNvSpPr>
            <a:spLocks noGrp="1"/>
          </p:cNvSpPr>
          <p:nvPr>
            <p:ph type="sldNum" sz="quarter" idx="12"/>
          </p:nvPr>
        </p:nvSpPr>
        <p:spPr/>
        <p:txBody>
          <a:bodyPr/>
          <a:lstStyle>
            <a:lvl1pPr>
              <a:defRPr/>
            </a:lvl1pPr>
          </a:lstStyle>
          <a:p>
            <a:pPr>
              <a:defRPr/>
            </a:pPr>
            <a:fld id="{71630950-DC65-4E60-9350-DDB4E0400152}" type="slidenum">
              <a:rPr lang="is-IS" altLang="is-IS"/>
              <a:pPr>
                <a:defRPr/>
              </a:pPr>
              <a:t>‹#›</a:t>
            </a:fld>
            <a:endParaRPr lang="is-IS" altLang="is-IS"/>
          </a:p>
        </p:txBody>
      </p:sp>
    </p:spTree>
    <p:extLst>
      <p:ext uri="{BB962C8B-B14F-4D97-AF65-F5344CB8AC3E}">
        <p14:creationId xmlns:p14="http://schemas.microsoft.com/office/powerpoint/2010/main" val="31089361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Date Placeholder 3">
            <a:extLst>
              <a:ext uri="{FF2B5EF4-FFF2-40B4-BE49-F238E27FC236}">
                <a16:creationId xmlns:a16="http://schemas.microsoft.com/office/drawing/2014/main" id="{A56A201A-D5FD-4CD4-AC33-D375540B6D14}"/>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738179BE-BC4B-432A-B88F-8F26A0176E7E}"/>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87F19C58-9456-463A-B463-486CCE8A1EB3}"/>
              </a:ext>
            </a:extLst>
          </p:cNvPr>
          <p:cNvSpPr>
            <a:spLocks noGrp="1"/>
          </p:cNvSpPr>
          <p:nvPr>
            <p:ph type="sldNum" sz="quarter" idx="12"/>
          </p:nvPr>
        </p:nvSpPr>
        <p:spPr/>
        <p:txBody>
          <a:bodyPr/>
          <a:lstStyle>
            <a:lvl1pPr>
              <a:defRPr/>
            </a:lvl1pPr>
          </a:lstStyle>
          <a:p>
            <a:pPr>
              <a:defRPr/>
            </a:pPr>
            <a:fld id="{86ACFF73-2183-40F0-8D3F-9D4FE1241E7C}" type="slidenum">
              <a:rPr lang="is-IS" altLang="is-IS"/>
              <a:pPr>
                <a:defRPr/>
              </a:pPr>
              <a:t>‹#›</a:t>
            </a:fld>
            <a:endParaRPr lang="is-IS" altLang="is-IS"/>
          </a:p>
        </p:txBody>
      </p:sp>
    </p:spTree>
    <p:extLst>
      <p:ext uri="{BB962C8B-B14F-4D97-AF65-F5344CB8AC3E}">
        <p14:creationId xmlns:p14="http://schemas.microsoft.com/office/powerpoint/2010/main" val="22044118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s-I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7" name="Date Placeholder 3">
            <a:extLst>
              <a:ext uri="{FF2B5EF4-FFF2-40B4-BE49-F238E27FC236}">
                <a16:creationId xmlns:a16="http://schemas.microsoft.com/office/drawing/2014/main" id="{375D7A14-D833-4B1C-9C17-010A7EDA7CA9}"/>
              </a:ext>
            </a:extLst>
          </p:cNvPr>
          <p:cNvSpPr>
            <a:spLocks noGrp="1"/>
          </p:cNvSpPr>
          <p:nvPr>
            <p:ph type="dt" sz="half" idx="10"/>
          </p:nvPr>
        </p:nvSpPr>
        <p:spPr/>
        <p:txBody>
          <a:bodyPr/>
          <a:lstStyle>
            <a:lvl1pPr>
              <a:defRPr/>
            </a:lvl1pPr>
          </a:lstStyle>
          <a:p>
            <a:pPr>
              <a:defRPr/>
            </a:pPr>
            <a:endParaRPr lang="is-IS"/>
          </a:p>
        </p:txBody>
      </p:sp>
      <p:sp>
        <p:nvSpPr>
          <p:cNvPr id="8" name="Footer Placeholder 4">
            <a:extLst>
              <a:ext uri="{FF2B5EF4-FFF2-40B4-BE49-F238E27FC236}">
                <a16:creationId xmlns:a16="http://schemas.microsoft.com/office/drawing/2014/main" id="{492BD01E-9466-4796-97FD-1D9635964139}"/>
              </a:ext>
            </a:extLst>
          </p:cNvPr>
          <p:cNvSpPr>
            <a:spLocks noGrp="1"/>
          </p:cNvSpPr>
          <p:nvPr>
            <p:ph type="ftr" sz="quarter" idx="11"/>
          </p:nvPr>
        </p:nvSpPr>
        <p:spPr/>
        <p:txBody>
          <a:bodyPr/>
          <a:lstStyle>
            <a:lvl1pPr>
              <a:defRPr/>
            </a:lvl1pPr>
          </a:lstStyle>
          <a:p>
            <a:pPr>
              <a:defRPr/>
            </a:pPr>
            <a:endParaRPr lang="is-IS"/>
          </a:p>
        </p:txBody>
      </p:sp>
      <p:sp>
        <p:nvSpPr>
          <p:cNvPr id="9" name="Slide Number Placeholder 5">
            <a:extLst>
              <a:ext uri="{FF2B5EF4-FFF2-40B4-BE49-F238E27FC236}">
                <a16:creationId xmlns:a16="http://schemas.microsoft.com/office/drawing/2014/main" id="{5A5B29B1-8910-4BE3-93A6-375B4F94DEDD}"/>
              </a:ext>
            </a:extLst>
          </p:cNvPr>
          <p:cNvSpPr>
            <a:spLocks noGrp="1"/>
          </p:cNvSpPr>
          <p:nvPr>
            <p:ph type="sldNum" sz="quarter" idx="12"/>
          </p:nvPr>
        </p:nvSpPr>
        <p:spPr/>
        <p:txBody>
          <a:bodyPr/>
          <a:lstStyle>
            <a:lvl1pPr>
              <a:defRPr/>
            </a:lvl1pPr>
          </a:lstStyle>
          <a:p>
            <a:pPr>
              <a:defRPr/>
            </a:pPr>
            <a:fld id="{64F1AB1F-21C3-4C8B-9F38-1BBA840393D7}" type="slidenum">
              <a:rPr lang="is-IS" altLang="is-IS"/>
              <a:pPr>
                <a:defRPr/>
              </a:pPr>
              <a:t>‹#›</a:t>
            </a:fld>
            <a:endParaRPr lang="is-IS" altLang="is-IS"/>
          </a:p>
        </p:txBody>
      </p:sp>
    </p:spTree>
    <p:extLst>
      <p:ext uri="{BB962C8B-B14F-4D97-AF65-F5344CB8AC3E}">
        <p14:creationId xmlns:p14="http://schemas.microsoft.com/office/powerpoint/2010/main" val="14654942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Date Placeholder 3">
            <a:extLst>
              <a:ext uri="{FF2B5EF4-FFF2-40B4-BE49-F238E27FC236}">
                <a16:creationId xmlns:a16="http://schemas.microsoft.com/office/drawing/2014/main" id="{50C57BAC-2732-4A0C-849E-271917657817}"/>
              </a:ext>
            </a:extLst>
          </p:cNvPr>
          <p:cNvSpPr>
            <a:spLocks noGrp="1"/>
          </p:cNvSpPr>
          <p:nvPr>
            <p:ph type="dt" sz="half" idx="10"/>
          </p:nvPr>
        </p:nvSpPr>
        <p:spPr/>
        <p:txBody>
          <a:bodyPr/>
          <a:lstStyle>
            <a:lvl1pPr>
              <a:defRPr/>
            </a:lvl1pPr>
          </a:lstStyle>
          <a:p>
            <a:pPr>
              <a:defRPr/>
            </a:pPr>
            <a:endParaRPr lang="is-IS"/>
          </a:p>
        </p:txBody>
      </p:sp>
      <p:sp>
        <p:nvSpPr>
          <p:cNvPr id="4" name="Footer Placeholder 4">
            <a:extLst>
              <a:ext uri="{FF2B5EF4-FFF2-40B4-BE49-F238E27FC236}">
                <a16:creationId xmlns:a16="http://schemas.microsoft.com/office/drawing/2014/main" id="{51E17B5E-5244-48CD-B6C6-6B26E116CA80}"/>
              </a:ext>
            </a:extLst>
          </p:cNvPr>
          <p:cNvSpPr>
            <a:spLocks noGrp="1"/>
          </p:cNvSpPr>
          <p:nvPr>
            <p:ph type="ftr" sz="quarter" idx="11"/>
          </p:nvPr>
        </p:nvSpPr>
        <p:spPr/>
        <p:txBody>
          <a:bodyPr/>
          <a:lstStyle>
            <a:lvl1pPr>
              <a:defRPr/>
            </a:lvl1pPr>
          </a:lstStyle>
          <a:p>
            <a:pPr>
              <a:defRPr/>
            </a:pPr>
            <a:endParaRPr lang="is-IS"/>
          </a:p>
        </p:txBody>
      </p:sp>
      <p:sp>
        <p:nvSpPr>
          <p:cNvPr id="5" name="Slide Number Placeholder 5">
            <a:extLst>
              <a:ext uri="{FF2B5EF4-FFF2-40B4-BE49-F238E27FC236}">
                <a16:creationId xmlns:a16="http://schemas.microsoft.com/office/drawing/2014/main" id="{D13F2E1D-BA61-4E4A-AAAC-B8E3441F44FA}"/>
              </a:ext>
            </a:extLst>
          </p:cNvPr>
          <p:cNvSpPr>
            <a:spLocks noGrp="1"/>
          </p:cNvSpPr>
          <p:nvPr>
            <p:ph type="sldNum" sz="quarter" idx="12"/>
          </p:nvPr>
        </p:nvSpPr>
        <p:spPr/>
        <p:txBody>
          <a:bodyPr/>
          <a:lstStyle>
            <a:lvl1pPr>
              <a:defRPr/>
            </a:lvl1pPr>
          </a:lstStyle>
          <a:p>
            <a:pPr>
              <a:defRPr/>
            </a:pPr>
            <a:fld id="{2F9C1212-2BC1-441D-AEF3-30C58FC40642}" type="slidenum">
              <a:rPr lang="is-IS" altLang="is-IS"/>
              <a:pPr>
                <a:defRPr/>
              </a:pPr>
              <a:t>‹#›</a:t>
            </a:fld>
            <a:endParaRPr lang="is-IS" altLang="is-IS"/>
          </a:p>
        </p:txBody>
      </p:sp>
    </p:spTree>
    <p:extLst>
      <p:ext uri="{BB962C8B-B14F-4D97-AF65-F5344CB8AC3E}">
        <p14:creationId xmlns:p14="http://schemas.microsoft.com/office/powerpoint/2010/main" val="16344887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497509-357C-4ADA-886A-F4FCE377FEFD}"/>
              </a:ext>
            </a:extLst>
          </p:cNvPr>
          <p:cNvSpPr>
            <a:spLocks noGrp="1"/>
          </p:cNvSpPr>
          <p:nvPr>
            <p:ph type="dt" sz="half" idx="10"/>
          </p:nvPr>
        </p:nvSpPr>
        <p:spPr/>
        <p:txBody>
          <a:bodyPr/>
          <a:lstStyle>
            <a:lvl1pPr>
              <a:defRPr/>
            </a:lvl1pPr>
          </a:lstStyle>
          <a:p>
            <a:pPr>
              <a:defRPr/>
            </a:pPr>
            <a:endParaRPr lang="is-IS"/>
          </a:p>
        </p:txBody>
      </p:sp>
      <p:sp>
        <p:nvSpPr>
          <p:cNvPr id="3" name="Footer Placeholder 4">
            <a:extLst>
              <a:ext uri="{FF2B5EF4-FFF2-40B4-BE49-F238E27FC236}">
                <a16:creationId xmlns:a16="http://schemas.microsoft.com/office/drawing/2014/main" id="{3F84B898-1D7E-4AEB-A74E-18B2979F7D55}"/>
              </a:ext>
            </a:extLst>
          </p:cNvPr>
          <p:cNvSpPr>
            <a:spLocks noGrp="1"/>
          </p:cNvSpPr>
          <p:nvPr>
            <p:ph type="ftr" sz="quarter" idx="11"/>
          </p:nvPr>
        </p:nvSpPr>
        <p:spPr/>
        <p:txBody>
          <a:bodyPr/>
          <a:lstStyle>
            <a:lvl1pPr>
              <a:defRPr/>
            </a:lvl1pPr>
          </a:lstStyle>
          <a:p>
            <a:pPr>
              <a:defRPr/>
            </a:pPr>
            <a:endParaRPr lang="is-IS"/>
          </a:p>
        </p:txBody>
      </p:sp>
      <p:sp>
        <p:nvSpPr>
          <p:cNvPr id="4" name="Slide Number Placeholder 5">
            <a:extLst>
              <a:ext uri="{FF2B5EF4-FFF2-40B4-BE49-F238E27FC236}">
                <a16:creationId xmlns:a16="http://schemas.microsoft.com/office/drawing/2014/main" id="{A173A7EA-605D-483E-AAA9-C7A5914B6C49}"/>
              </a:ext>
            </a:extLst>
          </p:cNvPr>
          <p:cNvSpPr>
            <a:spLocks noGrp="1"/>
          </p:cNvSpPr>
          <p:nvPr>
            <p:ph type="sldNum" sz="quarter" idx="12"/>
          </p:nvPr>
        </p:nvSpPr>
        <p:spPr/>
        <p:txBody>
          <a:bodyPr/>
          <a:lstStyle>
            <a:lvl1pPr>
              <a:defRPr/>
            </a:lvl1pPr>
          </a:lstStyle>
          <a:p>
            <a:pPr>
              <a:defRPr/>
            </a:pPr>
            <a:fld id="{DCE61389-5955-4D3B-99A7-3C99BDAE03D6}" type="slidenum">
              <a:rPr lang="is-IS" altLang="is-IS"/>
              <a:pPr>
                <a:defRPr/>
              </a:pPr>
              <a:t>‹#›</a:t>
            </a:fld>
            <a:endParaRPr lang="is-IS" altLang="is-IS"/>
          </a:p>
        </p:txBody>
      </p:sp>
    </p:spTree>
    <p:extLst>
      <p:ext uri="{BB962C8B-B14F-4D97-AF65-F5344CB8AC3E}">
        <p14:creationId xmlns:p14="http://schemas.microsoft.com/office/powerpoint/2010/main" val="210929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6A44EB-AEFF-4D15-BC59-39BC784BAC0B}"/>
              </a:ext>
            </a:extLst>
          </p:cNvPr>
          <p:cNvSpPr/>
          <p:nvPr/>
        </p:nvSpPr>
        <p:spPr bwMode="auto">
          <a:xfrm>
            <a:off x="0" y="0"/>
            <a:ext cx="9144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5" name="Rectangle 4">
            <a:extLst>
              <a:ext uri="{FF2B5EF4-FFF2-40B4-BE49-F238E27FC236}">
                <a16:creationId xmlns:a16="http://schemas.microsoft.com/office/drawing/2014/main" id="{BCE34FAA-DD63-432E-973A-ACD287C75195}"/>
              </a:ext>
            </a:extLst>
          </p:cNvPr>
          <p:cNvSpPr>
            <a:spLocks noChangeArrowheads="1"/>
          </p:cNvSpPr>
          <p:nvPr/>
        </p:nvSpPr>
        <p:spPr bwMode="auto">
          <a:xfrm>
            <a:off x="8077200" y="6443663"/>
            <a:ext cx="838200"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6" name="Picture 12">
            <a:extLst>
              <a:ext uri="{FF2B5EF4-FFF2-40B4-BE49-F238E27FC236}">
                <a16:creationId xmlns:a16="http://schemas.microsoft.com/office/drawing/2014/main" id="{6892C67E-8968-40C0-9AD8-AA3030AF90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9120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685800" y="1676400"/>
            <a:ext cx="7772400" cy="3886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ACFA5B4D-34D9-4711-B789-5AA2E6E15F88}"/>
              </a:ext>
            </a:extLst>
          </p:cNvPr>
          <p:cNvSpPr>
            <a:spLocks noGrp="1" noChangeArrowheads="1"/>
          </p:cNvSpPr>
          <p:nvPr>
            <p:ph type="dt" sz="half" idx="10"/>
          </p:nvPr>
        </p:nvSpPr>
        <p:spPr>
          <a:xfrm>
            <a:off x="1371600" y="6096000"/>
            <a:ext cx="1447800" cy="457200"/>
          </a:xfrm>
        </p:spPr>
        <p:txBody>
          <a:bodyPr/>
          <a:lstStyle>
            <a:lvl1pPr>
              <a:defRPr>
                <a:solidFill>
                  <a:srgbClr val="FFFFFF"/>
                </a:solidFill>
              </a:defRPr>
            </a:lvl1pPr>
          </a:lstStyle>
          <a:p>
            <a:pPr>
              <a:defRPr/>
            </a:pPr>
            <a:endParaRPr lang="en-US"/>
          </a:p>
        </p:txBody>
      </p:sp>
      <p:sp>
        <p:nvSpPr>
          <p:cNvPr id="8" name="Rectangle 5">
            <a:extLst>
              <a:ext uri="{FF2B5EF4-FFF2-40B4-BE49-F238E27FC236}">
                <a16:creationId xmlns:a16="http://schemas.microsoft.com/office/drawing/2014/main" id="{1DF641A2-5B6C-43E3-B307-4EF26C5E8A86}"/>
              </a:ext>
            </a:extLst>
          </p:cNvPr>
          <p:cNvSpPr>
            <a:spLocks noGrp="1" noChangeArrowheads="1"/>
          </p:cNvSpPr>
          <p:nvPr>
            <p:ph type="ftr" sz="quarter" idx="11"/>
          </p:nvPr>
        </p:nvSpPr>
        <p:spPr>
          <a:xfrm>
            <a:off x="3048000" y="6096000"/>
            <a:ext cx="2895600" cy="457200"/>
          </a:xfrm>
        </p:spPr>
        <p:txBody>
          <a:bodyPr/>
          <a:lstStyle>
            <a:lvl1pPr>
              <a:defRPr>
                <a:solidFill>
                  <a:srgbClr val="FFFFFF"/>
                </a:solidFill>
              </a:defRPr>
            </a:lvl1pPr>
          </a:lstStyle>
          <a:p>
            <a:pPr>
              <a:defRPr/>
            </a:pPr>
            <a:endParaRPr lang="en-US"/>
          </a:p>
        </p:txBody>
      </p:sp>
      <p:sp>
        <p:nvSpPr>
          <p:cNvPr id="9" name="Rectangle 6">
            <a:extLst>
              <a:ext uri="{FF2B5EF4-FFF2-40B4-BE49-F238E27FC236}">
                <a16:creationId xmlns:a16="http://schemas.microsoft.com/office/drawing/2014/main" id="{D7D992E9-9166-41A6-9984-F98558791535}"/>
              </a:ext>
            </a:extLst>
          </p:cNvPr>
          <p:cNvSpPr>
            <a:spLocks noGrp="1" noChangeArrowheads="1"/>
          </p:cNvSpPr>
          <p:nvPr>
            <p:ph type="sldNum" sz="quarter" idx="12"/>
          </p:nvPr>
        </p:nvSpPr>
        <p:spPr>
          <a:xfrm>
            <a:off x="6096000" y="6096000"/>
            <a:ext cx="1905000" cy="457200"/>
          </a:xfrm>
        </p:spPr>
        <p:txBody>
          <a:bodyPr/>
          <a:lstStyle>
            <a:lvl1pPr>
              <a:defRPr smtClean="0">
                <a:solidFill>
                  <a:srgbClr val="FFFFFF"/>
                </a:solidFill>
              </a:defRPr>
            </a:lvl1pPr>
          </a:lstStyle>
          <a:p>
            <a:pPr>
              <a:defRPr/>
            </a:pPr>
            <a:fld id="{FF2D5054-AC0D-400F-ACE1-9F0A27BFCFCD}" type="slidenum">
              <a:rPr lang="en-US" altLang="is-IS"/>
              <a:pPr>
                <a:defRPr/>
              </a:pPr>
              <a:t>‹#›</a:t>
            </a:fld>
            <a:endParaRPr lang="en-US" altLang="is-IS"/>
          </a:p>
        </p:txBody>
      </p:sp>
    </p:spTree>
    <p:extLst>
      <p:ext uri="{BB962C8B-B14F-4D97-AF65-F5344CB8AC3E}">
        <p14:creationId xmlns:p14="http://schemas.microsoft.com/office/powerpoint/2010/main" val="4147657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s-I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3D17954-F246-4905-BEA4-5B18CEE4B5CC}"/>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AA0B6B2D-9B42-495B-8F8C-D16BD0071C94}"/>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E4F516BB-6EE4-40FB-9AA5-4042B1CD186C}"/>
              </a:ext>
            </a:extLst>
          </p:cNvPr>
          <p:cNvSpPr>
            <a:spLocks noGrp="1"/>
          </p:cNvSpPr>
          <p:nvPr>
            <p:ph type="sldNum" sz="quarter" idx="12"/>
          </p:nvPr>
        </p:nvSpPr>
        <p:spPr/>
        <p:txBody>
          <a:bodyPr/>
          <a:lstStyle>
            <a:lvl1pPr>
              <a:defRPr/>
            </a:lvl1pPr>
          </a:lstStyle>
          <a:p>
            <a:pPr>
              <a:defRPr/>
            </a:pPr>
            <a:fld id="{EFC971BE-53EA-4F14-94F8-697549B820B3}" type="slidenum">
              <a:rPr lang="is-IS" altLang="is-IS"/>
              <a:pPr>
                <a:defRPr/>
              </a:pPr>
              <a:t>‹#›</a:t>
            </a:fld>
            <a:endParaRPr lang="is-IS" altLang="is-IS"/>
          </a:p>
        </p:txBody>
      </p:sp>
    </p:spTree>
    <p:extLst>
      <p:ext uri="{BB962C8B-B14F-4D97-AF65-F5344CB8AC3E}">
        <p14:creationId xmlns:p14="http://schemas.microsoft.com/office/powerpoint/2010/main" val="36295290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s-I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s-I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BA55452-7790-455D-8642-021F62C43983}"/>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CAA98C24-D592-4E7C-9066-2C258C513D1E}"/>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E0788026-88C9-4BED-A090-069EB56F7A67}"/>
              </a:ext>
            </a:extLst>
          </p:cNvPr>
          <p:cNvSpPr>
            <a:spLocks noGrp="1"/>
          </p:cNvSpPr>
          <p:nvPr>
            <p:ph type="sldNum" sz="quarter" idx="12"/>
          </p:nvPr>
        </p:nvSpPr>
        <p:spPr/>
        <p:txBody>
          <a:bodyPr/>
          <a:lstStyle>
            <a:lvl1pPr>
              <a:defRPr/>
            </a:lvl1pPr>
          </a:lstStyle>
          <a:p>
            <a:pPr>
              <a:defRPr/>
            </a:pPr>
            <a:fld id="{ED4BA41F-8B04-4FCE-A0E7-73A9A77F1AC2}" type="slidenum">
              <a:rPr lang="is-IS" altLang="is-IS"/>
              <a:pPr>
                <a:defRPr/>
              </a:pPr>
              <a:t>‹#›</a:t>
            </a:fld>
            <a:endParaRPr lang="is-IS" altLang="is-IS"/>
          </a:p>
        </p:txBody>
      </p:sp>
    </p:spTree>
    <p:extLst>
      <p:ext uri="{BB962C8B-B14F-4D97-AF65-F5344CB8AC3E}">
        <p14:creationId xmlns:p14="http://schemas.microsoft.com/office/powerpoint/2010/main" val="1468152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0B5BDE92-050D-4267-89FF-B30F1CC03E1F}"/>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C4421D8C-38A9-4114-B57F-DA2B4301D314}"/>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01FE00A3-B935-4FF9-86D1-F0301878BA60}"/>
              </a:ext>
            </a:extLst>
          </p:cNvPr>
          <p:cNvSpPr>
            <a:spLocks noGrp="1"/>
          </p:cNvSpPr>
          <p:nvPr>
            <p:ph type="sldNum" sz="quarter" idx="12"/>
          </p:nvPr>
        </p:nvSpPr>
        <p:spPr/>
        <p:txBody>
          <a:bodyPr/>
          <a:lstStyle>
            <a:lvl1pPr>
              <a:defRPr/>
            </a:lvl1pPr>
          </a:lstStyle>
          <a:p>
            <a:pPr>
              <a:defRPr/>
            </a:pPr>
            <a:fld id="{28AF2D50-019F-4583-8CB6-0BCFF99B3E1A}" type="slidenum">
              <a:rPr lang="is-IS" altLang="is-IS"/>
              <a:pPr>
                <a:defRPr/>
              </a:pPr>
              <a:t>‹#›</a:t>
            </a:fld>
            <a:endParaRPr lang="is-IS" altLang="is-IS"/>
          </a:p>
        </p:txBody>
      </p:sp>
    </p:spTree>
    <p:extLst>
      <p:ext uri="{BB962C8B-B14F-4D97-AF65-F5344CB8AC3E}">
        <p14:creationId xmlns:p14="http://schemas.microsoft.com/office/powerpoint/2010/main" val="9505164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s-I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7C477A79-E7EC-467B-9B9D-EA8DF545D5C9}"/>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A812531D-DD73-45C6-B834-E1392C6EF4C3}"/>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138C88D7-D50D-4923-85EF-490A89423D04}"/>
              </a:ext>
            </a:extLst>
          </p:cNvPr>
          <p:cNvSpPr>
            <a:spLocks noGrp="1"/>
          </p:cNvSpPr>
          <p:nvPr>
            <p:ph type="sldNum" sz="quarter" idx="12"/>
          </p:nvPr>
        </p:nvSpPr>
        <p:spPr/>
        <p:txBody>
          <a:bodyPr/>
          <a:lstStyle>
            <a:lvl1pPr>
              <a:defRPr/>
            </a:lvl1pPr>
          </a:lstStyle>
          <a:p>
            <a:pPr>
              <a:defRPr/>
            </a:pPr>
            <a:fld id="{866482A4-6BB4-4FBA-B722-A0EB0556ADCC}" type="slidenum">
              <a:rPr lang="is-IS" altLang="is-IS"/>
              <a:pPr>
                <a:defRPr/>
              </a:pPr>
              <a:t>‹#›</a:t>
            </a:fld>
            <a:endParaRPr lang="is-IS" altLang="is-IS"/>
          </a:p>
        </p:txBody>
      </p:sp>
    </p:spTree>
    <p:extLst>
      <p:ext uri="{BB962C8B-B14F-4D97-AF65-F5344CB8AC3E}">
        <p14:creationId xmlns:p14="http://schemas.microsoft.com/office/powerpoint/2010/main" val="12191848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14B7D7F5-5B63-4E58-BEF5-6563FFC4F9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76575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569845-C31A-4D68-916E-ECE95787EC27}"/>
              </a:ext>
            </a:extLst>
          </p:cNvPr>
          <p:cNvSpPr/>
          <p:nvPr/>
        </p:nvSpPr>
        <p:spPr bwMode="auto">
          <a:xfrm>
            <a:off x="0" y="4876800"/>
            <a:ext cx="9163050" cy="20574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endParaRPr>
          </a:p>
        </p:txBody>
      </p:sp>
      <p:sp>
        <p:nvSpPr>
          <p:cNvPr id="6" name="Rectangle 5">
            <a:extLst>
              <a:ext uri="{FF2B5EF4-FFF2-40B4-BE49-F238E27FC236}">
                <a16:creationId xmlns:a16="http://schemas.microsoft.com/office/drawing/2014/main" id="{932AE0FC-FE6A-45DF-B341-89023E522015}"/>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8" name="Picture 12">
            <a:extLst>
              <a:ext uri="{FF2B5EF4-FFF2-40B4-BE49-F238E27FC236}">
                <a16:creationId xmlns:a16="http://schemas.microsoft.com/office/drawing/2014/main" id="{C6CFC2EA-0E2D-45EF-BF33-ACF9D6181B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9915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baseline="0"/>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43050"/>
            <a:ext cx="7772400" cy="321471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3"/>
          <p:cNvSpPr>
            <a:spLocks noGrp="1" noChangeArrowheads="1"/>
          </p:cNvSpPr>
          <p:nvPr>
            <p:ph idx="11"/>
          </p:nvPr>
        </p:nvSpPr>
        <p:spPr bwMode="auto">
          <a:xfrm>
            <a:off x="1219200" y="5105400"/>
            <a:ext cx="7239000" cy="1524000"/>
          </a:xfrm>
          <a:prstGeom prst="rect">
            <a:avLst/>
          </a:prstGeom>
          <a:noFill/>
          <a:ln w="9525">
            <a:noFill/>
            <a:miter lim="800000"/>
            <a:headEnd/>
            <a:tailEnd/>
          </a:ln>
        </p:spPr>
        <p:txBody>
          <a:bodyPr/>
          <a:lstStyle>
            <a:lvl1pPr>
              <a:defRPr sz="1600">
                <a:solidFill>
                  <a:schemeClr val="bg1"/>
                </a:solidFill>
              </a:defRPr>
            </a:lvl1pPr>
            <a:lvl2pPr>
              <a:defRPr sz="14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80295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a:lvl1pPr>
          </a:lstStyle>
          <a:p>
            <a:r>
              <a:rPr lang="en-US"/>
              <a:t>Click to edit Master title style</a:t>
            </a:r>
            <a:endParaRPr lang="en-US" dirty="0"/>
          </a:p>
        </p:txBody>
      </p:sp>
      <p:sp>
        <p:nvSpPr>
          <p:cNvPr id="6" name="Text Placeholder 2"/>
          <p:cNvSpPr>
            <a:spLocks noGrp="1"/>
          </p:cNvSpPr>
          <p:nvPr>
            <p:ph type="body" idx="1"/>
          </p:nvPr>
        </p:nvSpPr>
        <p:spPr>
          <a:xfrm>
            <a:off x="722313" y="1676400"/>
            <a:ext cx="7735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74A6DF91-0011-4D00-A3D8-4D2495DAFEB3}"/>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52CB3CD5-4F9C-47FA-9131-0A8C7E2E6CB6}"/>
              </a:ext>
            </a:extLst>
          </p:cNvPr>
          <p:cNvSpPr>
            <a:spLocks noGrp="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870871B2-AAFC-4778-A22F-2F300A683067}"/>
              </a:ext>
            </a:extLst>
          </p:cNvPr>
          <p:cNvSpPr>
            <a:spLocks noGrp="1"/>
          </p:cNvSpPr>
          <p:nvPr>
            <p:ph type="sldNum" sz="quarter" idx="12"/>
          </p:nvPr>
        </p:nvSpPr>
        <p:spPr>
          <a:xfrm>
            <a:off x="5943600" y="6248400"/>
            <a:ext cx="1905000" cy="457200"/>
          </a:xfrm>
        </p:spPr>
        <p:txBody>
          <a:bodyPr/>
          <a:lstStyle>
            <a:lvl1pPr>
              <a:defRPr smtClean="0"/>
            </a:lvl1pPr>
          </a:lstStyle>
          <a:p>
            <a:pPr>
              <a:defRPr/>
            </a:pPr>
            <a:fld id="{24909A71-3B88-4AAD-8762-8D8F6D4F6960}" type="slidenum">
              <a:rPr lang="en-US" altLang="is-IS"/>
              <a:pPr>
                <a:defRPr/>
              </a:pPr>
              <a:t>‹#›</a:t>
            </a:fld>
            <a:endParaRPr lang="en-US" altLang="is-IS"/>
          </a:p>
        </p:txBody>
      </p:sp>
    </p:spTree>
    <p:extLst>
      <p:ext uri="{BB962C8B-B14F-4D97-AF65-F5344CB8AC3E}">
        <p14:creationId xmlns:p14="http://schemas.microsoft.com/office/powerpoint/2010/main" val="94522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a:lvl1pPr>
          </a:lstStyle>
          <a:p>
            <a:r>
              <a:rPr lang="en-US"/>
              <a:t>Click to edit Master title style</a:t>
            </a:r>
            <a:endParaRPr lang="en-US" dirty="0"/>
          </a:p>
        </p:txBody>
      </p:sp>
      <p:sp>
        <p:nvSpPr>
          <p:cNvPr id="3" name="Content Placeholder 2"/>
          <p:cNvSpPr>
            <a:spLocks noGrp="1"/>
          </p:cNvSpPr>
          <p:nvPr>
            <p:ph sz="half" idx="1"/>
          </p:nvPr>
        </p:nvSpPr>
        <p:spPr>
          <a:xfrm>
            <a:off x="6858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A357942-E818-45B8-B0D0-254D2B2BA0C3}"/>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71EA4DEE-BA56-4C04-98A3-3ACE285BCD0E}"/>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13896DE-B0F8-478F-AA99-85AFD0C41635}"/>
              </a:ext>
            </a:extLst>
          </p:cNvPr>
          <p:cNvSpPr>
            <a:spLocks noGrp="1" noChangeArrowheads="1"/>
          </p:cNvSpPr>
          <p:nvPr>
            <p:ph type="sldNum" sz="quarter" idx="12"/>
          </p:nvPr>
        </p:nvSpPr>
        <p:spPr>
          <a:xfrm>
            <a:off x="5943600" y="6248400"/>
            <a:ext cx="1905000" cy="457200"/>
          </a:xfrm>
        </p:spPr>
        <p:txBody>
          <a:bodyPr/>
          <a:lstStyle>
            <a:lvl1pPr>
              <a:defRPr smtClean="0"/>
            </a:lvl1pPr>
          </a:lstStyle>
          <a:p>
            <a:pPr>
              <a:defRPr/>
            </a:pPr>
            <a:fld id="{9D4FA3E5-96EA-402C-80EF-7A4793B3F005}" type="slidenum">
              <a:rPr lang="en-US" altLang="is-IS"/>
              <a:pPr>
                <a:defRPr/>
              </a:pPr>
              <a:t>‹#›</a:t>
            </a:fld>
            <a:endParaRPr lang="en-US" altLang="is-IS"/>
          </a:p>
        </p:txBody>
      </p:sp>
    </p:spTree>
    <p:extLst>
      <p:ext uri="{BB962C8B-B14F-4D97-AF65-F5344CB8AC3E}">
        <p14:creationId xmlns:p14="http://schemas.microsoft.com/office/powerpoint/2010/main" val="429449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6.jpe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4.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E39704-4ABE-4956-B1C0-8D128FA4A244}"/>
              </a:ext>
            </a:extLst>
          </p:cNvPr>
          <p:cNvSpPr>
            <a:spLocks noGrp="1" noChangeArrowheads="1"/>
          </p:cNvSpPr>
          <p:nvPr>
            <p:ph type="title"/>
          </p:nvPr>
        </p:nvSpPr>
        <p:spPr bwMode="auto">
          <a:xfrm>
            <a:off x="685800" y="642938"/>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p>
        </p:txBody>
      </p:sp>
      <p:sp>
        <p:nvSpPr>
          <p:cNvPr id="1027" name="Rectangle 3">
            <a:extLst>
              <a:ext uri="{FF2B5EF4-FFF2-40B4-BE49-F238E27FC236}">
                <a16:creationId xmlns:a16="http://schemas.microsoft.com/office/drawing/2014/main" id="{E5480A3C-BB2E-40F0-A75F-9093EA5FB9D1}"/>
              </a:ext>
            </a:extLst>
          </p:cNvPr>
          <p:cNvSpPr>
            <a:spLocks noGrp="1" noChangeArrowheads="1"/>
          </p:cNvSpPr>
          <p:nvPr>
            <p:ph type="body" idx="1"/>
          </p:nvPr>
        </p:nvSpPr>
        <p:spPr bwMode="auto">
          <a:xfrm>
            <a:off x="685800" y="1643063"/>
            <a:ext cx="7772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p>
        </p:txBody>
      </p:sp>
      <p:sp>
        <p:nvSpPr>
          <p:cNvPr id="2" name="Rectangle 4">
            <a:extLst>
              <a:ext uri="{FF2B5EF4-FFF2-40B4-BE49-F238E27FC236}">
                <a16:creationId xmlns:a16="http://schemas.microsoft.com/office/drawing/2014/main" id="{FFAA52C9-92B9-49B0-A485-AFE3339F63D8}"/>
              </a:ext>
            </a:extLst>
          </p:cNvPr>
          <p:cNvSpPr>
            <a:spLocks noGrp="1" noChangeArrowheads="1"/>
          </p:cNvSpPr>
          <p:nvPr>
            <p:ph type="dt" sz="half" idx="2"/>
          </p:nvPr>
        </p:nvSpPr>
        <p:spPr bwMode="auto">
          <a:xfrm>
            <a:off x="1371600" y="62484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1029" name="Rectangle 5">
            <a:extLst>
              <a:ext uri="{FF2B5EF4-FFF2-40B4-BE49-F238E27FC236}">
                <a16:creationId xmlns:a16="http://schemas.microsoft.com/office/drawing/2014/main" id="{8927FF09-8F1B-410B-AB4E-820839DEB8F9}"/>
              </a:ext>
            </a:extLst>
          </p:cNvPr>
          <p:cNvSpPr>
            <a:spLocks noGrp="1" noChangeArrowheads="1"/>
          </p:cNvSpPr>
          <p:nvPr>
            <p:ph type="ftr" sz="quarter" idx="3"/>
          </p:nvPr>
        </p:nvSpPr>
        <p:spPr bwMode="auto">
          <a:xfrm>
            <a:off x="29718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a:latin typeface="Arial" charset="0"/>
                <a:ea typeface="ＭＳ Ｐゴシック" pitchFamily="-48" charset="-128"/>
                <a:cs typeface="+mn-cs"/>
              </a:defRPr>
            </a:lvl1pPr>
          </a:lstStyle>
          <a:p>
            <a:pPr>
              <a:defRPr/>
            </a:pPr>
            <a:endParaRPr lang="en-US"/>
          </a:p>
        </p:txBody>
      </p:sp>
      <p:sp>
        <p:nvSpPr>
          <p:cNvPr id="1030" name="Rectangle 6">
            <a:extLst>
              <a:ext uri="{FF2B5EF4-FFF2-40B4-BE49-F238E27FC236}">
                <a16:creationId xmlns:a16="http://schemas.microsoft.com/office/drawing/2014/main" id="{B4598FF7-7F38-4DA8-B70E-7A22A8ED3A30}"/>
              </a:ext>
            </a:extLst>
          </p:cNvPr>
          <p:cNvSpPr>
            <a:spLocks noGrp="1" noChangeArrowheads="1"/>
          </p:cNvSpPr>
          <p:nvPr>
            <p:ph type="sldNum" sz="quarter" idx="4"/>
          </p:nvPr>
        </p:nvSpPr>
        <p:spPr bwMode="auto">
          <a:xfrm>
            <a:off x="6019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fld id="{6DEA6BBD-647A-4842-9BD8-A11A357F91C0}" type="slidenum">
              <a:rPr lang="en-US" altLang="is-IS"/>
              <a:pPr>
                <a:defRPr/>
              </a:pPr>
              <a:t>‹#›</a:t>
            </a:fld>
            <a:endParaRPr lang="en-US" altLang="is-IS"/>
          </a:p>
        </p:txBody>
      </p:sp>
    </p:spTree>
  </p:cSld>
  <p:clrMap bg1="lt1" tx1="dk1" bg2="lt2" tx2="dk2" accent1="accent1" accent2="accent2" accent3="accent3" accent4="accent4" accent5="accent5" accent6="accent6" hlink="hlink" folHlink="folHlink"/>
  <p:sldLayoutIdLst>
    <p:sldLayoutId id="2147489816" r:id="rId1"/>
    <p:sldLayoutId id="2147489817" r:id="rId2"/>
    <p:sldLayoutId id="2147489818" r:id="rId3"/>
    <p:sldLayoutId id="2147489819" r:id="rId4"/>
    <p:sldLayoutId id="2147489820" r:id="rId5"/>
    <p:sldLayoutId id="2147489821" r:id="rId6"/>
    <p:sldLayoutId id="2147489822" r:id="rId7"/>
    <p:sldLayoutId id="2147489823" r:id="rId8"/>
    <p:sldLayoutId id="2147489824" r:id="rId9"/>
    <p:sldLayoutId id="2147489825" r:id="rId10"/>
    <p:sldLayoutId id="2147489826" r:id="rId11"/>
    <p:sldLayoutId id="2147489827" r:id="rId12"/>
    <p:sldLayoutId id="2147489828" r:id="rId13"/>
    <p:sldLayoutId id="2147489829" r:id="rId14"/>
    <p:sldLayoutId id="2147489802" r:id="rId15"/>
    <p:sldLayoutId id="2147489830" r:id="rId16"/>
  </p:sldLayoutIdLst>
  <p:hf hdr="0" ftr="0" dt="0"/>
  <p:txStyles>
    <p:titleStyle>
      <a:lvl1pPr algn="r" rtl="0" eaLnBrk="0" fontAlgn="base" hangingPunct="0">
        <a:spcBef>
          <a:spcPct val="0"/>
        </a:spcBef>
        <a:spcAft>
          <a:spcPct val="0"/>
        </a:spcAft>
        <a:defRPr sz="2800">
          <a:solidFill>
            <a:srgbClr val="CD0920"/>
          </a:solidFill>
          <a:latin typeface="Helvetica" pitchFamily="34" charset="0"/>
          <a:ea typeface="+mj-ea"/>
          <a:cs typeface="ＭＳ Ｐゴシック"/>
        </a:defRPr>
      </a:lvl1pPr>
      <a:lvl2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2pPr>
      <a:lvl3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3pPr>
      <a:lvl4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4pPr>
      <a:lvl5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5pPr>
      <a:lvl6pPr marL="457200" algn="l" rtl="0" eaLnBrk="1" fontAlgn="base" hangingPunct="1">
        <a:spcBef>
          <a:spcPct val="0"/>
        </a:spcBef>
        <a:spcAft>
          <a:spcPct val="0"/>
        </a:spcAft>
        <a:defRPr sz="4000">
          <a:solidFill>
            <a:schemeClr val="tx2"/>
          </a:solidFill>
          <a:latin typeface="Arial" charset="0"/>
          <a:ea typeface="ＭＳ Ｐゴシック" pitchFamily="-48" charset="-128"/>
        </a:defRPr>
      </a:lvl6pPr>
      <a:lvl7pPr marL="914400" algn="l" rtl="0" eaLnBrk="1" fontAlgn="base" hangingPunct="1">
        <a:spcBef>
          <a:spcPct val="0"/>
        </a:spcBef>
        <a:spcAft>
          <a:spcPct val="0"/>
        </a:spcAft>
        <a:defRPr sz="4000">
          <a:solidFill>
            <a:schemeClr val="tx2"/>
          </a:solidFill>
          <a:latin typeface="Arial" charset="0"/>
          <a:ea typeface="ＭＳ Ｐゴシック" pitchFamily="-48" charset="-128"/>
        </a:defRPr>
      </a:lvl7pPr>
      <a:lvl8pPr marL="1371600" algn="l" rtl="0" eaLnBrk="1" fontAlgn="base" hangingPunct="1">
        <a:spcBef>
          <a:spcPct val="0"/>
        </a:spcBef>
        <a:spcAft>
          <a:spcPct val="0"/>
        </a:spcAft>
        <a:defRPr sz="4000">
          <a:solidFill>
            <a:schemeClr val="tx2"/>
          </a:solidFill>
          <a:latin typeface="Arial" charset="0"/>
          <a:ea typeface="ＭＳ Ｐゴシック" pitchFamily="-48" charset="-128"/>
        </a:defRPr>
      </a:lvl8pPr>
      <a:lvl9pPr marL="1828800" algn="l" rtl="0" eaLnBrk="1" fontAlgn="base" hangingPunct="1">
        <a:spcBef>
          <a:spcPct val="0"/>
        </a:spcBef>
        <a:spcAft>
          <a:spcPct val="0"/>
        </a:spcAft>
        <a:defRPr sz="40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CD0920"/>
        </a:buClr>
        <a:buChar char="•"/>
        <a:defRPr sz="2500">
          <a:solidFill>
            <a:srgbClr val="262626"/>
          </a:solidFill>
          <a:latin typeface="Helvetica" pitchFamily="34" charset="0"/>
          <a:ea typeface="+mn-ea"/>
          <a:cs typeface="ＭＳ Ｐゴシック"/>
        </a:defRPr>
      </a:lvl1pPr>
      <a:lvl2pPr marL="742950" indent="-285750" algn="l" rtl="0" eaLnBrk="0" fontAlgn="base" hangingPunct="0">
        <a:spcBef>
          <a:spcPct val="20000"/>
        </a:spcBef>
        <a:spcAft>
          <a:spcPct val="0"/>
        </a:spcAft>
        <a:buClr>
          <a:srgbClr val="CD0920"/>
        </a:buClr>
        <a:buChar char="–"/>
        <a:defRPr sz="2000">
          <a:solidFill>
            <a:srgbClr val="262626"/>
          </a:solidFill>
          <a:latin typeface="Helvetica" pitchFamily="34" charset="0"/>
          <a:ea typeface="+mn-ea"/>
          <a:cs typeface="ＭＳ Ｐゴシック"/>
        </a:defRPr>
      </a:lvl2pPr>
      <a:lvl3pPr marL="1143000" indent="-228600" algn="l" rtl="0" eaLnBrk="0" fontAlgn="base" hangingPunct="0">
        <a:spcBef>
          <a:spcPct val="20000"/>
        </a:spcBef>
        <a:spcAft>
          <a:spcPct val="0"/>
        </a:spcAft>
        <a:buClr>
          <a:srgbClr val="CD0920"/>
        </a:buClr>
        <a:buChar char="•"/>
        <a:defRPr>
          <a:solidFill>
            <a:srgbClr val="404040"/>
          </a:solidFill>
          <a:latin typeface="Helvetica" pitchFamily="34" charset="0"/>
          <a:ea typeface="+mn-ea"/>
          <a:cs typeface="ＭＳ Ｐゴシック"/>
        </a:defRPr>
      </a:lvl3pPr>
      <a:lvl4pPr marL="1600200" indent="-228600" algn="l" rtl="0" eaLnBrk="0" fontAlgn="base" hangingPunct="0">
        <a:spcBef>
          <a:spcPct val="20000"/>
        </a:spcBef>
        <a:spcAft>
          <a:spcPct val="0"/>
        </a:spcAft>
        <a:buClr>
          <a:srgbClr val="CD0920"/>
        </a:buClr>
        <a:buChar char="–"/>
        <a:defRPr sz="1600">
          <a:solidFill>
            <a:srgbClr val="595959"/>
          </a:solidFill>
          <a:latin typeface="Helvetica" pitchFamily="34" charset="0"/>
          <a:ea typeface="+mn-ea"/>
          <a:cs typeface="ＭＳ Ｐゴシック"/>
        </a:defRPr>
      </a:lvl4pPr>
      <a:lvl5pPr marL="2057400" indent="-228600" algn="l" rtl="0" eaLnBrk="0" fontAlgn="base" hangingPunct="0">
        <a:spcBef>
          <a:spcPct val="20000"/>
        </a:spcBef>
        <a:spcAft>
          <a:spcPct val="0"/>
        </a:spcAft>
        <a:buClr>
          <a:srgbClr val="CD0920"/>
        </a:buClr>
        <a:buChar char="»"/>
        <a:defRPr sz="1600">
          <a:solidFill>
            <a:srgbClr val="7F7F7F"/>
          </a:solidFill>
          <a:latin typeface="Helvetica" pitchFamily="34" charset="0"/>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DD60028-6767-4D2C-831C-96DC863EE101}"/>
              </a:ext>
            </a:extLst>
          </p:cNvPr>
          <p:cNvSpPr>
            <a:spLocks noGrp="1" noChangeArrowheads="1"/>
          </p:cNvSpPr>
          <p:nvPr>
            <p:ph type="title"/>
          </p:nvPr>
        </p:nvSpPr>
        <p:spPr bwMode="auto">
          <a:xfrm>
            <a:off x="685800" y="642938"/>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p>
        </p:txBody>
      </p:sp>
      <p:sp>
        <p:nvSpPr>
          <p:cNvPr id="2051" name="Rectangle 3">
            <a:extLst>
              <a:ext uri="{FF2B5EF4-FFF2-40B4-BE49-F238E27FC236}">
                <a16:creationId xmlns:a16="http://schemas.microsoft.com/office/drawing/2014/main" id="{DFB6B3C6-F106-448D-A696-38F0968FE846}"/>
              </a:ext>
            </a:extLst>
          </p:cNvPr>
          <p:cNvSpPr>
            <a:spLocks noGrp="1" noChangeArrowheads="1"/>
          </p:cNvSpPr>
          <p:nvPr>
            <p:ph type="body" idx="1"/>
          </p:nvPr>
        </p:nvSpPr>
        <p:spPr bwMode="auto">
          <a:xfrm>
            <a:off x="685800" y="1643063"/>
            <a:ext cx="7772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p>
        </p:txBody>
      </p:sp>
      <p:sp>
        <p:nvSpPr>
          <p:cNvPr id="2" name="Rectangle 4">
            <a:extLst>
              <a:ext uri="{FF2B5EF4-FFF2-40B4-BE49-F238E27FC236}">
                <a16:creationId xmlns:a16="http://schemas.microsoft.com/office/drawing/2014/main" id="{8D8B2621-AB39-47FA-AA01-5825E336BFEA}"/>
              </a:ext>
            </a:extLst>
          </p:cNvPr>
          <p:cNvSpPr>
            <a:spLocks noGrp="1" noChangeArrowheads="1"/>
          </p:cNvSpPr>
          <p:nvPr>
            <p:ph type="dt" sz="half" idx="2"/>
          </p:nvPr>
        </p:nvSpPr>
        <p:spPr bwMode="auto">
          <a:xfrm>
            <a:off x="1371600" y="62484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1029" name="Rectangle 5">
            <a:extLst>
              <a:ext uri="{FF2B5EF4-FFF2-40B4-BE49-F238E27FC236}">
                <a16:creationId xmlns:a16="http://schemas.microsoft.com/office/drawing/2014/main" id="{E93CE795-8522-4FBB-9DED-E940869613AF}"/>
              </a:ext>
            </a:extLst>
          </p:cNvPr>
          <p:cNvSpPr>
            <a:spLocks noGrp="1" noChangeArrowheads="1"/>
          </p:cNvSpPr>
          <p:nvPr>
            <p:ph type="ftr" sz="quarter" idx="3"/>
          </p:nvPr>
        </p:nvSpPr>
        <p:spPr bwMode="auto">
          <a:xfrm>
            <a:off x="29718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a:latin typeface="Arial" charset="0"/>
                <a:ea typeface="ＭＳ Ｐゴシック" pitchFamily="-48" charset="-128"/>
                <a:cs typeface="+mn-cs"/>
              </a:defRPr>
            </a:lvl1pPr>
          </a:lstStyle>
          <a:p>
            <a:pPr>
              <a:defRPr/>
            </a:pPr>
            <a:endParaRPr lang="en-US"/>
          </a:p>
        </p:txBody>
      </p:sp>
      <p:sp>
        <p:nvSpPr>
          <p:cNvPr id="1030" name="Rectangle 6">
            <a:extLst>
              <a:ext uri="{FF2B5EF4-FFF2-40B4-BE49-F238E27FC236}">
                <a16:creationId xmlns:a16="http://schemas.microsoft.com/office/drawing/2014/main" id="{85385848-5266-4EA2-AE7A-2F7CB37E91AF}"/>
              </a:ext>
            </a:extLst>
          </p:cNvPr>
          <p:cNvSpPr>
            <a:spLocks noGrp="1" noChangeArrowheads="1"/>
          </p:cNvSpPr>
          <p:nvPr>
            <p:ph type="sldNum" sz="quarter" idx="4"/>
          </p:nvPr>
        </p:nvSpPr>
        <p:spPr bwMode="auto">
          <a:xfrm>
            <a:off x="6019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fld id="{A71780A2-51BA-4D88-8DC9-C46D00C57776}" type="slidenum">
              <a:rPr lang="en-US" altLang="is-IS"/>
              <a:pPr>
                <a:defRPr/>
              </a:pPr>
              <a:t>‹#›</a:t>
            </a:fld>
            <a:endParaRPr lang="en-US" altLang="is-IS"/>
          </a:p>
        </p:txBody>
      </p:sp>
      <p:pic>
        <p:nvPicPr>
          <p:cNvPr id="2055" name="Picture 2">
            <a:extLst>
              <a:ext uri="{FF2B5EF4-FFF2-40B4-BE49-F238E27FC236}">
                <a16:creationId xmlns:a16="http://schemas.microsoft.com/office/drawing/2014/main" id="{859327F2-B8B2-4F8C-AF02-3B925F710B2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25" y="5805488"/>
            <a:ext cx="5762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9831" r:id="rId1"/>
    <p:sldLayoutId id="2147489832" r:id="rId2"/>
    <p:sldLayoutId id="2147489833" r:id="rId3"/>
    <p:sldLayoutId id="2147489834" r:id="rId4"/>
    <p:sldLayoutId id="2147489835" r:id="rId5"/>
    <p:sldLayoutId id="2147489836" r:id="rId6"/>
    <p:sldLayoutId id="2147489837" r:id="rId7"/>
    <p:sldLayoutId id="2147489838" r:id="rId8"/>
    <p:sldLayoutId id="2147489839" r:id="rId9"/>
    <p:sldLayoutId id="2147489840" r:id="rId10"/>
    <p:sldLayoutId id="2147489841" r:id="rId11"/>
    <p:sldLayoutId id="2147489842" r:id="rId12"/>
    <p:sldLayoutId id="2147489843" r:id="rId13"/>
    <p:sldLayoutId id="2147489844" r:id="rId14"/>
    <p:sldLayoutId id="2147489803" r:id="rId15"/>
    <p:sldLayoutId id="2147489845" r:id="rId16"/>
    <p:sldLayoutId id="2147489846" r:id="rId17"/>
    <p:sldLayoutId id="2147489847" r:id="rId18"/>
  </p:sldLayoutIdLst>
  <p:hf hdr="0" ftr="0" dt="0"/>
  <p:txStyles>
    <p:titleStyle>
      <a:lvl1pPr algn="r" rtl="0" eaLnBrk="0" fontAlgn="base" hangingPunct="0">
        <a:spcBef>
          <a:spcPct val="0"/>
        </a:spcBef>
        <a:spcAft>
          <a:spcPct val="0"/>
        </a:spcAft>
        <a:defRPr sz="2800">
          <a:solidFill>
            <a:srgbClr val="CD0920"/>
          </a:solidFill>
          <a:latin typeface="Helvetica" pitchFamily="34" charset="0"/>
          <a:ea typeface="+mj-ea"/>
          <a:cs typeface="ＭＳ Ｐゴシック"/>
        </a:defRPr>
      </a:lvl1pPr>
      <a:lvl2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2pPr>
      <a:lvl3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3pPr>
      <a:lvl4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4pPr>
      <a:lvl5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5pPr>
      <a:lvl6pPr marL="457200" algn="l" rtl="0" eaLnBrk="1" fontAlgn="base" hangingPunct="1">
        <a:spcBef>
          <a:spcPct val="0"/>
        </a:spcBef>
        <a:spcAft>
          <a:spcPct val="0"/>
        </a:spcAft>
        <a:defRPr sz="4000">
          <a:solidFill>
            <a:schemeClr val="tx2"/>
          </a:solidFill>
          <a:latin typeface="Arial" charset="0"/>
          <a:ea typeface="ＭＳ Ｐゴシック" pitchFamily="-48" charset="-128"/>
        </a:defRPr>
      </a:lvl6pPr>
      <a:lvl7pPr marL="914400" algn="l" rtl="0" eaLnBrk="1" fontAlgn="base" hangingPunct="1">
        <a:spcBef>
          <a:spcPct val="0"/>
        </a:spcBef>
        <a:spcAft>
          <a:spcPct val="0"/>
        </a:spcAft>
        <a:defRPr sz="4000">
          <a:solidFill>
            <a:schemeClr val="tx2"/>
          </a:solidFill>
          <a:latin typeface="Arial" charset="0"/>
          <a:ea typeface="ＭＳ Ｐゴシック" pitchFamily="-48" charset="-128"/>
        </a:defRPr>
      </a:lvl7pPr>
      <a:lvl8pPr marL="1371600" algn="l" rtl="0" eaLnBrk="1" fontAlgn="base" hangingPunct="1">
        <a:spcBef>
          <a:spcPct val="0"/>
        </a:spcBef>
        <a:spcAft>
          <a:spcPct val="0"/>
        </a:spcAft>
        <a:defRPr sz="4000">
          <a:solidFill>
            <a:schemeClr val="tx2"/>
          </a:solidFill>
          <a:latin typeface="Arial" charset="0"/>
          <a:ea typeface="ＭＳ Ｐゴシック" pitchFamily="-48" charset="-128"/>
        </a:defRPr>
      </a:lvl8pPr>
      <a:lvl9pPr marL="1828800" algn="l" rtl="0" eaLnBrk="1" fontAlgn="base" hangingPunct="1">
        <a:spcBef>
          <a:spcPct val="0"/>
        </a:spcBef>
        <a:spcAft>
          <a:spcPct val="0"/>
        </a:spcAft>
        <a:defRPr sz="40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CD0920"/>
        </a:buClr>
        <a:buChar char="•"/>
        <a:defRPr sz="2500">
          <a:solidFill>
            <a:srgbClr val="262626"/>
          </a:solidFill>
          <a:latin typeface="Helvetica" pitchFamily="34" charset="0"/>
          <a:ea typeface="+mn-ea"/>
          <a:cs typeface="ＭＳ Ｐゴシック"/>
        </a:defRPr>
      </a:lvl1pPr>
      <a:lvl2pPr marL="742950" indent="-285750" algn="l" rtl="0" eaLnBrk="0" fontAlgn="base" hangingPunct="0">
        <a:spcBef>
          <a:spcPct val="20000"/>
        </a:spcBef>
        <a:spcAft>
          <a:spcPct val="0"/>
        </a:spcAft>
        <a:buClr>
          <a:srgbClr val="CD0920"/>
        </a:buClr>
        <a:buChar char="–"/>
        <a:defRPr sz="2000">
          <a:solidFill>
            <a:srgbClr val="262626"/>
          </a:solidFill>
          <a:latin typeface="Helvetica" pitchFamily="34" charset="0"/>
          <a:ea typeface="+mn-ea"/>
          <a:cs typeface="ＭＳ Ｐゴシック"/>
        </a:defRPr>
      </a:lvl2pPr>
      <a:lvl3pPr marL="1143000" indent="-228600" algn="l" rtl="0" eaLnBrk="0" fontAlgn="base" hangingPunct="0">
        <a:spcBef>
          <a:spcPct val="20000"/>
        </a:spcBef>
        <a:spcAft>
          <a:spcPct val="0"/>
        </a:spcAft>
        <a:buClr>
          <a:srgbClr val="CD0920"/>
        </a:buClr>
        <a:buChar char="•"/>
        <a:defRPr>
          <a:solidFill>
            <a:srgbClr val="404040"/>
          </a:solidFill>
          <a:latin typeface="Helvetica" pitchFamily="34" charset="0"/>
          <a:ea typeface="+mn-ea"/>
          <a:cs typeface="ＭＳ Ｐゴシック"/>
        </a:defRPr>
      </a:lvl3pPr>
      <a:lvl4pPr marL="1600200" indent="-228600" algn="l" rtl="0" eaLnBrk="0" fontAlgn="base" hangingPunct="0">
        <a:spcBef>
          <a:spcPct val="20000"/>
        </a:spcBef>
        <a:spcAft>
          <a:spcPct val="0"/>
        </a:spcAft>
        <a:buClr>
          <a:srgbClr val="CD0920"/>
        </a:buClr>
        <a:buChar char="–"/>
        <a:defRPr sz="1600">
          <a:solidFill>
            <a:srgbClr val="595959"/>
          </a:solidFill>
          <a:latin typeface="Helvetica" pitchFamily="34" charset="0"/>
          <a:ea typeface="+mn-ea"/>
          <a:cs typeface="ＭＳ Ｐゴシック"/>
        </a:defRPr>
      </a:lvl4pPr>
      <a:lvl5pPr marL="2057400" indent="-228600" algn="l" rtl="0" eaLnBrk="0" fontAlgn="base" hangingPunct="0">
        <a:spcBef>
          <a:spcPct val="20000"/>
        </a:spcBef>
        <a:spcAft>
          <a:spcPct val="0"/>
        </a:spcAft>
        <a:buClr>
          <a:srgbClr val="CD0920"/>
        </a:buClr>
        <a:buChar char="»"/>
        <a:defRPr sz="1600">
          <a:solidFill>
            <a:srgbClr val="7F7F7F"/>
          </a:solidFill>
          <a:latin typeface="Helvetica" pitchFamily="34" charset="0"/>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3690D08-EFE6-4490-A947-3728E3E246B6}"/>
              </a:ext>
            </a:extLst>
          </p:cNvPr>
          <p:cNvSpPr>
            <a:spLocks noGrp="1" noChangeArrowheads="1"/>
          </p:cNvSpPr>
          <p:nvPr>
            <p:ph type="title"/>
          </p:nvPr>
        </p:nvSpPr>
        <p:spPr bwMode="auto">
          <a:xfrm>
            <a:off x="685800" y="642938"/>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p>
        </p:txBody>
      </p:sp>
      <p:sp>
        <p:nvSpPr>
          <p:cNvPr id="3075" name="Rectangle 3">
            <a:extLst>
              <a:ext uri="{FF2B5EF4-FFF2-40B4-BE49-F238E27FC236}">
                <a16:creationId xmlns:a16="http://schemas.microsoft.com/office/drawing/2014/main" id="{C9AB8A95-3504-4215-AA4B-5572070B6630}"/>
              </a:ext>
            </a:extLst>
          </p:cNvPr>
          <p:cNvSpPr>
            <a:spLocks noGrp="1" noChangeArrowheads="1"/>
          </p:cNvSpPr>
          <p:nvPr>
            <p:ph type="body" idx="1"/>
          </p:nvPr>
        </p:nvSpPr>
        <p:spPr bwMode="auto">
          <a:xfrm>
            <a:off x="685800" y="1643063"/>
            <a:ext cx="7772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p>
        </p:txBody>
      </p:sp>
      <p:sp>
        <p:nvSpPr>
          <p:cNvPr id="2" name="Rectangle 4">
            <a:extLst>
              <a:ext uri="{FF2B5EF4-FFF2-40B4-BE49-F238E27FC236}">
                <a16:creationId xmlns:a16="http://schemas.microsoft.com/office/drawing/2014/main" id="{49ABB02A-7A79-49E3-967B-5FF897DD8147}"/>
              </a:ext>
            </a:extLst>
          </p:cNvPr>
          <p:cNvSpPr>
            <a:spLocks noGrp="1" noChangeArrowheads="1"/>
          </p:cNvSpPr>
          <p:nvPr>
            <p:ph type="dt" sz="half" idx="2"/>
          </p:nvPr>
        </p:nvSpPr>
        <p:spPr bwMode="auto">
          <a:xfrm>
            <a:off x="1371600" y="62484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1029" name="Rectangle 5">
            <a:extLst>
              <a:ext uri="{FF2B5EF4-FFF2-40B4-BE49-F238E27FC236}">
                <a16:creationId xmlns:a16="http://schemas.microsoft.com/office/drawing/2014/main" id="{DA1D72C9-4D4A-4575-AC27-6636497C27B0}"/>
              </a:ext>
            </a:extLst>
          </p:cNvPr>
          <p:cNvSpPr>
            <a:spLocks noGrp="1" noChangeArrowheads="1"/>
          </p:cNvSpPr>
          <p:nvPr>
            <p:ph type="ftr" sz="quarter" idx="3"/>
          </p:nvPr>
        </p:nvSpPr>
        <p:spPr bwMode="auto">
          <a:xfrm>
            <a:off x="29718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a:latin typeface="Arial" charset="0"/>
                <a:ea typeface="ＭＳ Ｐゴシック" pitchFamily="-48" charset="-128"/>
                <a:cs typeface="+mn-cs"/>
              </a:defRPr>
            </a:lvl1pPr>
          </a:lstStyle>
          <a:p>
            <a:pPr>
              <a:defRPr/>
            </a:pPr>
            <a:endParaRPr lang="en-US"/>
          </a:p>
        </p:txBody>
      </p:sp>
      <p:sp>
        <p:nvSpPr>
          <p:cNvPr id="1030" name="Rectangle 6">
            <a:extLst>
              <a:ext uri="{FF2B5EF4-FFF2-40B4-BE49-F238E27FC236}">
                <a16:creationId xmlns:a16="http://schemas.microsoft.com/office/drawing/2014/main" id="{89A7138D-361B-4DE2-A8CF-3B21C030EF7A}"/>
              </a:ext>
            </a:extLst>
          </p:cNvPr>
          <p:cNvSpPr>
            <a:spLocks noGrp="1" noChangeArrowheads="1"/>
          </p:cNvSpPr>
          <p:nvPr>
            <p:ph type="sldNum" sz="quarter" idx="4"/>
          </p:nvPr>
        </p:nvSpPr>
        <p:spPr bwMode="auto">
          <a:xfrm>
            <a:off x="6019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fld id="{65F49B8C-0C28-4163-AEED-4A624797D97E}" type="slidenum">
              <a:rPr lang="en-US" altLang="is-IS"/>
              <a:pPr>
                <a:defRPr/>
              </a:pPr>
              <a:t>‹#›</a:t>
            </a:fld>
            <a:endParaRPr lang="en-US" altLang="is-IS"/>
          </a:p>
        </p:txBody>
      </p:sp>
      <p:pic>
        <p:nvPicPr>
          <p:cNvPr id="3079" name="Picture 9">
            <a:extLst>
              <a:ext uri="{FF2B5EF4-FFF2-40B4-BE49-F238E27FC236}">
                <a16:creationId xmlns:a16="http://schemas.microsoft.com/office/drawing/2014/main" id="{FB46A8D3-72F3-4A7E-8A62-8CF1F52FC01B}"/>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5867400"/>
            <a:ext cx="7683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9848" r:id="rId1"/>
    <p:sldLayoutId id="2147489849" r:id="rId2"/>
    <p:sldLayoutId id="2147489850" r:id="rId3"/>
    <p:sldLayoutId id="2147489851" r:id="rId4"/>
    <p:sldLayoutId id="2147489852" r:id="rId5"/>
    <p:sldLayoutId id="2147489853" r:id="rId6"/>
    <p:sldLayoutId id="2147489854" r:id="rId7"/>
    <p:sldLayoutId id="2147489855" r:id="rId8"/>
    <p:sldLayoutId id="2147489856" r:id="rId9"/>
    <p:sldLayoutId id="2147489857" r:id="rId10"/>
    <p:sldLayoutId id="2147489858" r:id="rId11"/>
    <p:sldLayoutId id="2147489859" r:id="rId12"/>
    <p:sldLayoutId id="2147489860" r:id="rId13"/>
    <p:sldLayoutId id="2147489861" r:id="rId14"/>
    <p:sldLayoutId id="2147489804" r:id="rId15"/>
    <p:sldLayoutId id="2147489862" r:id="rId16"/>
    <p:sldLayoutId id="2147489863" r:id="rId17"/>
    <p:sldLayoutId id="2147489864" r:id="rId18"/>
  </p:sldLayoutIdLst>
  <p:hf hdr="0" ftr="0" dt="0"/>
  <p:txStyles>
    <p:titleStyle>
      <a:lvl1pPr algn="r" rtl="0" eaLnBrk="0" fontAlgn="base" hangingPunct="0">
        <a:spcBef>
          <a:spcPct val="0"/>
        </a:spcBef>
        <a:spcAft>
          <a:spcPct val="0"/>
        </a:spcAft>
        <a:defRPr sz="2800">
          <a:solidFill>
            <a:srgbClr val="CD0920"/>
          </a:solidFill>
          <a:latin typeface="Helvetica" pitchFamily="34" charset="0"/>
          <a:ea typeface="+mj-ea"/>
          <a:cs typeface="ＭＳ Ｐゴシック"/>
        </a:defRPr>
      </a:lvl1pPr>
      <a:lvl2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2pPr>
      <a:lvl3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3pPr>
      <a:lvl4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4pPr>
      <a:lvl5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5pPr>
      <a:lvl6pPr marL="457200" algn="l" rtl="0" eaLnBrk="1" fontAlgn="base" hangingPunct="1">
        <a:spcBef>
          <a:spcPct val="0"/>
        </a:spcBef>
        <a:spcAft>
          <a:spcPct val="0"/>
        </a:spcAft>
        <a:defRPr sz="4000">
          <a:solidFill>
            <a:schemeClr val="tx2"/>
          </a:solidFill>
          <a:latin typeface="Arial" charset="0"/>
          <a:ea typeface="ＭＳ Ｐゴシック" pitchFamily="-48" charset="-128"/>
        </a:defRPr>
      </a:lvl6pPr>
      <a:lvl7pPr marL="914400" algn="l" rtl="0" eaLnBrk="1" fontAlgn="base" hangingPunct="1">
        <a:spcBef>
          <a:spcPct val="0"/>
        </a:spcBef>
        <a:spcAft>
          <a:spcPct val="0"/>
        </a:spcAft>
        <a:defRPr sz="4000">
          <a:solidFill>
            <a:schemeClr val="tx2"/>
          </a:solidFill>
          <a:latin typeface="Arial" charset="0"/>
          <a:ea typeface="ＭＳ Ｐゴシック" pitchFamily="-48" charset="-128"/>
        </a:defRPr>
      </a:lvl7pPr>
      <a:lvl8pPr marL="1371600" algn="l" rtl="0" eaLnBrk="1" fontAlgn="base" hangingPunct="1">
        <a:spcBef>
          <a:spcPct val="0"/>
        </a:spcBef>
        <a:spcAft>
          <a:spcPct val="0"/>
        </a:spcAft>
        <a:defRPr sz="4000">
          <a:solidFill>
            <a:schemeClr val="tx2"/>
          </a:solidFill>
          <a:latin typeface="Arial" charset="0"/>
          <a:ea typeface="ＭＳ Ｐゴシック" pitchFamily="-48" charset="-128"/>
        </a:defRPr>
      </a:lvl8pPr>
      <a:lvl9pPr marL="1828800" algn="l" rtl="0" eaLnBrk="1" fontAlgn="base" hangingPunct="1">
        <a:spcBef>
          <a:spcPct val="0"/>
        </a:spcBef>
        <a:spcAft>
          <a:spcPct val="0"/>
        </a:spcAft>
        <a:defRPr sz="40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CD0920"/>
        </a:buClr>
        <a:buChar char="•"/>
        <a:defRPr sz="2500">
          <a:solidFill>
            <a:srgbClr val="262626"/>
          </a:solidFill>
          <a:latin typeface="Helvetica" pitchFamily="34" charset="0"/>
          <a:ea typeface="+mn-ea"/>
          <a:cs typeface="ＭＳ Ｐゴシック"/>
        </a:defRPr>
      </a:lvl1pPr>
      <a:lvl2pPr marL="742950" indent="-285750" algn="l" rtl="0" eaLnBrk="0" fontAlgn="base" hangingPunct="0">
        <a:spcBef>
          <a:spcPct val="20000"/>
        </a:spcBef>
        <a:spcAft>
          <a:spcPct val="0"/>
        </a:spcAft>
        <a:buClr>
          <a:srgbClr val="CD0920"/>
        </a:buClr>
        <a:buChar char="–"/>
        <a:defRPr sz="2000">
          <a:solidFill>
            <a:srgbClr val="262626"/>
          </a:solidFill>
          <a:latin typeface="Helvetica" pitchFamily="34" charset="0"/>
          <a:ea typeface="+mn-ea"/>
          <a:cs typeface="ＭＳ Ｐゴシック"/>
        </a:defRPr>
      </a:lvl2pPr>
      <a:lvl3pPr marL="1143000" indent="-228600" algn="l" rtl="0" eaLnBrk="0" fontAlgn="base" hangingPunct="0">
        <a:spcBef>
          <a:spcPct val="20000"/>
        </a:spcBef>
        <a:spcAft>
          <a:spcPct val="0"/>
        </a:spcAft>
        <a:buClr>
          <a:srgbClr val="CD0920"/>
        </a:buClr>
        <a:buChar char="•"/>
        <a:defRPr>
          <a:solidFill>
            <a:srgbClr val="404040"/>
          </a:solidFill>
          <a:latin typeface="Helvetica" pitchFamily="34" charset="0"/>
          <a:ea typeface="+mn-ea"/>
          <a:cs typeface="ＭＳ Ｐゴシック"/>
        </a:defRPr>
      </a:lvl3pPr>
      <a:lvl4pPr marL="1600200" indent="-228600" algn="l" rtl="0" eaLnBrk="0" fontAlgn="base" hangingPunct="0">
        <a:spcBef>
          <a:spcPct val="20000"/>
        </a:spcBef>
        <a:spcAft>
          <a:spcPct val="0"/>
        </a:spcAft>
        <a:buClr>
          <a:srgbClr val="CD0920"/>
        </a:buClr>
        <a:buChar char="–"/>
        <a:defRPr sz="1600">
          <a:solidFill>
            <a:srgbClr val="595959"/>
          </a:solidFill>
          <a:latin typeface="Helvetica" pitchFamily="34" charset="0"/>
          <a:ea typeface="+mn-ea"/>
          <a:cs typeface="ＭＳ Ｐゴシック"/>
        </a:defRPr>
      </a:lvl4pPr>
      <a:lvl5pPr marL="2057400" indent="-228600" algn="l" rtl="0" eaLnBrk="0" fontAlgn="base" hangingPunct="0">
        <a:spcBef>
          <a:spcPct val="20000"/>
        </a:spcBef>
        <a:spcAft>
          <a:spcPct val="0"/>
        </a:spcAft>
        <a:buClr>
          <a:srgbClr val="CD0920"/>
        </a:buClr>
        <a:buChar char="»"/>
        <a:defRPr sz="1600">
          <a:solidFill>
            <a:srgbClr val="7F7F7F"/>
          </a:solidFill>
          <a:latin typeface="Helvetica" pitchFamily="34" charset="0"/>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CED9E72D-924C-4B22-B4B7-7A2D5465415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endParaRPr lang="is-IS" altLang="is-IS"/>
          </a:p>
        </p:txBody>
      </p:sp>
      <p:sp>
        <p:nvSpPr>
          <p:cNvPr id="4099" name="Text Placeholder 2">
            <a:extLst>
              <a:ext uri="{FF2B5EF4-FFF2-40B4-BE49-F238E27FC236}">
                <a16:creationId xmlns:a16="http://schemas.microsoft.com/office/drawing/2014/main" id="{F71B5A82-3E2B-4674-81EB-EB2FF220B31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endParaRPr lang="is-IS" altLang="is-IS"/>
          </a:p>
        </p:txBody>
      </p:sp>
      <p:sp>
        <p:nvSpPr>
          <p:cNvPr id="4" name="Date Placeholder 3">
            <a:extLst>
              <a:ext uri="{FF2B5EF4-FFF2-40B4-BE49-F238E27FC236}">
                <a16:creationId xmlns:a16="http://schemas.microsoft.com/office/drawing/2014/main" id="{9ED0BCC5-F16A-4253-AFA7-DD530D1E733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ea typeface="ＭＳ Ｐゴシック"/>
                <a:cs typeface="ＭＳ Ｐゴシック"/>
              </a:defRPr>
            </a:lvl1pPr>
          </a:lstStyle>
          <a:p>
            <a:pPr>
              <a:defRPr/>
            </a:pPr>
            <a:endParaRPr lang="is-IS"/>
          </a:p>
        </p:txBody>
      </p:sp>
      <p:sp>
        <p:nvSpPr>
          <p:cNvPr id="5" name="Footer Placeholder 4">
            <a:extLst>
              <a:ext uri="{FF2B5EF4-FFF2-40B4-BE49-F238E27FC236}">
                <a16:creationId xmlns:a16="http://schemas.microsoft.com/office/drawing/2014/main" id="{B8599D7E-770D-4C6D-9971-EF5C9B02DEB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ea typeface="ＭＳ Ｐゴシック"/>
                <a:cs typeface="ＭＳ Ｐゴシック"/>
              </a:defRPr>
            </a:lvl1pPr>
          </a:lstStyle>
          <a:p>
            <a:pPr>
              <a:defRPr/>
            </a:pPr>
            <a:endParaRPr lang="is-IS"/>
          </a:p>
        </p:txBody>
      </p:sp>
      <p:sp>
        <p:nvSpPr>
          <p:cNvPr id="6" name="Slide Number Placeholder 5">
            <a:extLst>
              <a:ext uri="{FF2B5EF4-FFF2-40B4-BE49-F238E27FC236}">
                <a16:creationId xmlns:a16="http://schemas.microsoft.com/office/drawing/2014/main" id="{AB8021B9-1F36-4C5E-8400-34EC0436572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1B2A971-0FA3-46B7-8049-DF9AAE44D01C}" type="slidenum">
              <a:rPr lang="is-IS" altLang="is-IS"/>
              <a:pPr>
                <a:defRPr/>
              </a:pPr>
              <a:t>‹#›</a:t>
            </a:fld>
            <a:endParaRPr lang="is-IS" altLang="is-IS"/>
          </a:p>
        </p:txBody>
      </p:sp>
    </p:spTree>
  </p:cSld>
  <p:clrMap bg1="lt1" tx1="dk1" bg2="lt2" tx2="dk2" accent1="accent1" accent2="accent2" accent3="accent3" accent4="accent4" accent5="accent5" accent6="accent6" hlink="hlink" folHlink="folHlink"/>
  <p:sldLayoutIdLst>
    <p:sldLayoutId id="2147489805" r:id="rId1"/>
    <p:sldLayoutId id="2147489806" r:id="rId2"/>
    <p:sldLayoutId id="2147489807" r:id="rId3"/>
    <p:sldLayoutId id="2147489808" r:id="rId4"/>
    <p:sldLayoutId id="2147489809" r:id="rId5"/>
    <p:sldLayoutId id="2147489810" r:id="rId6"/>
    <p:sldLayoutId id="2147489811" r:id="rId7"/>
    <p:sldLayoutId id="2147489812" r:id="rId8"/>
    <p:sldLayoutId id="2147489813" r:id="rId9"/>
    <p:sldLayoutId id="2147489814" r:id="rId10"/>
    <p:sldLayoutId id="2147489815" r:id="rId11"/>
    <p:sldLayoutId id="2147489865"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5">
            <a:extLst>
              <a:ext uri="{FF2B5EF4-FFF2-40B4-BE49-F238E27FC236}">
                <a16:creationId xmlns:a16="http://schemas.microsoft.com/office/drawing/2014/main" id="{B2C3B5E8-95FD-41B0-ACB6-2A00DFA8EB6B}"/>
              </a:ext>
            </a:extLst>
          </p:cNvPr>
          <p:cNvSpPr txBox="1">
            <a:spLocks noChangeArrowheads="1"/>
          </p:cNvSpPr>
          <p:nvPr/>
        </p:nvSpPr>
        <p:spPr bwMode="auto">
          <a:xfrm>
            <a:off x="1331913" y="5949950"/>
            <a:ext cx="6172200" cy="32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0"/>
              </a:spcBef>
              <a:buFontTx/>
              <a:buNone/>
            </a:pPr>
            <a:r>
              <a:rPr lang="is-IS" altLang="is-IS" sz="1400" dirty="0">
                <a:latin typeface="Arial" panose="020B0604020202020204" pitchFamily="34" charset="0"/>
              </a:rPr>
              <a:t>V-108-REHA</a:t>
            </a:r>
          </a:p>
        </p:txBody>
      </p:sp>
      <p:sp>
        <p:nvSpPr>
          <p:cNvPr id="58371" name="TextBox 2">
            <a:extLst>
              <a:ext uri="{FF2B5EF4-FFF2-40B4-BE49-F238E27FC236}">
                <a16:creationId xmlns:a16="http://schemas.microsoft.com/office/drawing/2014/main" id="{44214145-86D6-4478-BB34-83E46992140C}"/>
              </a:ext>
            </a:extLst>
          </p:cNvPr>
          <p:cNvSpPr txBox="1">
            <a:spLocks noChangeArrowheads="1"/>
          </p:cNvSpPr>
          <p:nvPr/>
        </p:nvSpPr>
        <p:spPr bwMode="auto">
          <a:xfrm>
            <a:off x="381000" y="5013325"/>
            <a:ext cx="8367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is-IS" altLang="is-IS" sz="2400" b="1" dirty="0">
                <a:latin typeface="Arial" panose="020B0604020202020204" pitchFamily="34" charset="0"/>
                <a:cs typeface="Arial" panose="020B0604020202020204" pitchFamily="34" charset="0"/>
              </a:rPr>
              <a:t>Reikningshald haustönn 2024</a:t>
            </a:r>
            <a:endParaRPr lang="is-IS" altLang="is-IS" sz="20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4">
            <a:extLst>
              <a:ext uri="{FF2B5EF4-FFF2-40B4-BE49-F238E27FC236}">
                <a16:creationId xmlns:a16="http://schemas.microsoft.com/office/drawing/2014/main" id="{8F437839-6626-45F9-9A71-FD11C7E0BF9D}"/>
              </a:ext>
            </a:extLst>
          </p:cNvPr>
          <p:cNvSpPr>
            <a:spLocks noGrp="1"/>
          </p:cNvSpPr>
          <p:nvPr>
            <p:ph type="title"/>
          </p:nvPr>
        </p:nvSpPr>
        <p:spPr>
          <a:xfrm>
            <a:off x="539750" y="765175"/>
            <a:ext cx="8135938" cy="719138"/>
          </a:xfrm>
        </p:spPr>
        <p:txBody>
          <a:bodyPr/>
          <a:lstStyle/>
          <a:p>
            <a:pPr eaLnBrk="1" hangingPunct="1">
              <a:defRPr/>
            </a:pPr>
            <a:r>
              <a:rPr lang="is-IS" b="1" dirty="0">
                <a:solidFill>
                  <a:srgbClr val="C00000"/>
                </a:solidFill>
                <a:ea typeface="+mn-ea"/>
              </a:rPr>
              <a:t>Innra eftirlit með innborgunum </a:t>
            </a:r>
            <a:r>
              <a:rPr lang="en-US" sz="2400" b="1" i="1" dirty="0">
                <a:solidFill>
                  <a:srgbClr val="C00000"/>
                </a:solidFill>
                <a:ea typeface="+mn-ea"/>
              </a:rPr>
              <a:t>(cash receipts)</a:t>
            </a:r>
            <a:endParaRPr lang="is-IS" sz="2400" b="1" i="1" dirty="0">
              <a:solidFill>
                <a:srgbClr val="C00000"/>
              </a:solidFill>
              <a:ea typeface="+mn-ea"/>
            </a:endParaRPr>
          </a:p>
        </p:txBody>
      </p:sp>
      <p:sp>
        <p:nvSpPr>
          <p:cNvPr id="75779" name="Content Placeholder 65">
            <a:extLst>
              <a:ext uri="{FF2B5EF4-FFF2-40B4-BE49-F238E27FC236}">
                <a16:creationId xmlns:a16="http://schemas.microsoft.com/office/drawing/2014/main" id="{D9A83E5C-F7A9-455E-A166-997AE91AF4EE}"/>
              </a:ext>
            </a:extLst>
          </p:cNvPr>
          <p:cNvSpPr>
            <a:spLocks noGrp="1" noChangeArrowheads="1"/>
          </p:cNvSpPr>
          <p:nvPr>
            <p:ph idx="1"/>
          </p:nvPr>
        </p:nvSpPr>
        <p:spPr>
          <a:xfrm>
            <a:off x="900113" y="1916113"/>
            <a:ext cx="7272337" cy="3816350"/>
          </a:xfrm>
          <a:ln/>
        </p:spPr>
        <p:txBody>
          <a:bodyPr/>
          <a:lstStyle/>
          <a:p>
            <a:pPr>
              <a:buClr>
                <a:srgbClr val="C00000"/>
              </a:buClr>
            </a:pPr>
            <a:r>
              <a:rPr lang="is-IS" altLang="is-IS" sz="2400" dirty="0"/>
              <a:t>Skrá móttöku handbærs fjár jafnóðum í bókhald</a:t>
            </a:r>
          </a:p>
          <a:p>
            <a:pPr>
              <a:buClr>
                <a:srgbClr val="C00000"/>
              </a:buClr>
            </a:pPr>
            <a:r>
              <a:rPr lang="is-IS" altLang="is-IS" sz="2400" dirty="0"/>
              <a:t>Stemma reglulega af handbært fé í skv. bankayfirliti við stöðu handbærs fjár í bókhaldi</a:t>
            </a:r>
          </a:p>
          <a:p>
            <a:pPr>
              <a:buClr>
                <a:srgbClr val="C00000"/>
              </a:buClr>
            </a:pPr>
            <a:r>
              <a:rPr lang="is-IS" altLang="is-IS" sz="2400" dirty="0"/>
              <a:t>Leggja staðgreiðslufé fljótt inn í banka</a:t>
            </a:r>
          </a:p>
          <a:p>
            <a:pPr>
              <a:buFontTx/>
              <a:buNone/>
            </a:pPr>
            <a:endParaRPr lang="is-IS" altLang="is-IS" sz="2400" dirty="0"/>
          </a:p>
        </p:txBody>
      </p:sp>
      <p:sp>
        <p:nvSpPr>
          <p:cNvPr id="76804" name="Slide Number Placeholder 4">
            <a:extLst>
              <a:ext uri="{FF2B5EF4-FFF2-40B4-BE49-F238E27FC236}">
                <a16:creationId xmlns:a16="http://schemas.microsoft.com/office/drawing/2014/main" id="{A1A30FB8-ABC8-42C3-9A50-C7C422EF6A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D35192F5-5AF9-469D-9EAD-350C7DEA04AB}" type="slidenum">
              <a:rPr lang="en-US" altLang="is-IS" sz="1200">
                <a:solidFill>
                  <a:schemeClr val="tx1"/>
                </a:solidFill>
                <a:latin typeface="Arial" panose="020B0604020202020204" pitchFamily="34" charset="0"/>
              </a:rPr>
              <a:pPr>
                <a:spcBef>
                  <a:spcPct val="0"/>
                </a:spcBef>
                <a:buClrTx/>
                <a:buFontTx/>
                <a:buNone/>
              </a:pPr>
              <a:t>10</a:t>
            </a:fld>
            <a:endParaRPr lang="en-US" altLang="is-IS" sz="1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4">
            <a:extLst>
              <a:ext uri="{FF2B5EF4-FFF2-40B4-BE49-F238E27FC236}">
                <a16:creationId xmlns:a16="http://schemas.microsoft.com/office/drawing/2014/main" id="{FB853534-C41B-4829-9CAE-AF94A67FE1E5}"/>
              </a:ext>
            </a:extLst>
          </p:cNvPr>
          <p:cNvSpPr>
            <a:spLocks noGrp="1"/>
          </p:cNvSpPr>
          <p:nvPr>
            <p:ph type="title"/>
          </p:nvPr>
        </p:nvSpPr>
        <p:spPr>
          <a:xfrm>
            <a:off x="1042988" y="549275"/>
            <a:ext cx="7200900" cy="719138"/>
          </a:xfrm>
        </p:spPr>
        <p:txBody>
          <a:bodyPr/>
          <a:lstStyle/>
          <a:p>
            <a:pPr eaLnBrk="1" hangingPunct="1">
              <a:defRPr/>
            </a:pPr>
            <a:r>
              <a:rPr lang="is-IS" b="1" dirty="0">
                <a:solidFill>
                  <a:srgbClr val="C00000"/>
                </a:solidFill>
                <a:ea typeface="+mn-ea"/>
              </a:rPr>
              <a:t>Notkun bankareikninga </a:t>
            </a:r>
            <a:r>
              <a:rPr lang="en-US" sz="2400" b="1" i="1" dirty="0">
                <a:solidFill>
                  <a:srgbClr val="C00000"/>
                </a:solidFill>
                <a:ea typeface="+mn-ea"/>
              </a:rPr>
              <a:t>(bank accounts)</a:t>
            </a:r>
            <a:endParaRPr lang="is-IS" sz="2400" b="1" i="1" dirty="0">
              <a:solidFill>
                <a:srgbClr val="C00000"/>
              </a:solidFill>
              <a:ea typeface="+mn-ea"/>
            </a:endParaRPr>
          </a:p>
        </p:txBody>
      </p:sp>
      <p:sp>
        <p:nvSpPr>
          <p:cNvPr id="47107" name="Content Placeholder 65">
            <a:extLst>
              <a:ext uri="{FF2B5EF4-FFF2-40B4-BE49-F238E27FC236}">
                <a16:creationId xmlns:a16="http://schemas.microsoft.com/office/drawing/2014/main" id="{52D5FF89-DD6B-4904-8AAF-EE265BB37793}"/>
              </a:ext>
            </a:extLst>
          </p:cNvPr>
          <p:cNvSpPr>
            <a:spLocks noGrp="1"/>
          </p:cNvSpPr>
          <p:nvPr>
            <p:ph idx="1"/>
          </p:nvPr>
        </p:nvSpPr>
        <p:spPr>
          <a:xfrm>
            <a:off x="827088" y="1412875"/>
            <a:ext cx="7416800" cy="4392613"/>
          </a:xfrm>
        </p:spPr>
        <p:txBody>
          <a:bodyPr/>
          <a:lstStyle/>
          <a:p>
            <a:pPr>
              <a:lnSpc>
                <a:spcPct val="90000"/>
              </a:lnSpc>
              <a:buFontTx/>
              <a:buNone/>
              <a:defRPr/>
            </a:pPr>
            <a:endParaRPr lang="is-IS" sz="2400" dirty="0">
              <a:cs typeface="Helvetica" pitchFamily="34" charset="0"/>
            </a:endParaRPr>
          </a:p>
          <a:p>
            <a:pPr>
              <a:lnSpc>
                <a:spcPct val="150000"/>
              </a:lnSpc>
              <a:buClr>
                <a:srgbClr val="C00000"/>
              </a:buClr>
              <a:defRPr/>
            </a:pPr>
            <a:r>
              <a:rPr lang="is-IS" sz="2400" b="1" dirty="0"/>
              <a:t>Tryggir öryggi:</a:t>
            </a:r>
          </a:p>
          <a:p>
            <a:pPr lvl="1">
              <a:buClr>
                <a:srgbClr val="C00000"/>
              </a:buClr>
              <a:defRPr/>
            </a:pPr>
            <a:r>
              <a:rPr lang="is-IS" sz="2400" dirty="0">
                <a:solidFill>
                  <a:schemeClr val="tx1"/>
                </a:solidFill>
              </a:rPr>
              <a:t>Fjármunir eru í vörslu banka</a:t>
            </a:r>
          </a:p>
          <a:p>
            <a:pPr lvl="1">
              <a:buClr>
                <a:srgbClr val="C00000"/>
              </a:buClr>
              <a:defRPr/>
            </a:pPr>
            <a:r>
              <a:rPr lang="is-IS" sz="2400" dirty="0">
                <a:solidFill>
                  <a:schemeClr val="tx1"/>
                </a:solidFill>
              </a:rPr>
              <a:t>Hægt er að lágmarka handbært fé sem liggur hjá fyrirtækinu sjálfu</a:t>
            </a:r>
          </a:p>
          <a:p>
            <a:pPr lvl="1">
              <a:buClr>
                <a:srgbClr val="C00000"/>
              </a:buClr>
              <a:defRPr/>
            </a:pPr>
            <a:r>
              <a:rPr lang="is-IS" sz="2400" dirty="0">
                <a:solidFill>
                  <a:schemeClr val="tx1"/>
                </a:solidFill>
              </a:rPr>
              <a:t>Skráning allra færslna vegna handbærs fjár er bæði gerð hjá fyrirtæki og banka</a:t>
            </a:r>
          </a:p>
          <a:p>
            <a:pPr lvl="1">
              <a:buClr>
                <a:srgbClr val="C00000"/>
              </a:buClr>
              <a:defRPr/>
            </a:pPr>
            <a:r>
              <a:rPr lang="is-IS" sz="2400" dirty="0">
                <a:solidFill>
                  <a:schemeClr val="tx1"/>
                </a:solidFill>
              </a:rPr>
              <a:t>Innborganir viðskiptavina berast beint inn á bankareikning fyrirtækis</a:t>
            </a:r>
          </a:p>
          <a:p>
            <a:pPr lvl="1">
              <a:buFont typeface="Monotype Sorts"/>
              <a:buChar char="u"/>
              <a:defRPr/>
            </a:pPr>
            <a:endParaRPr lang="is-IS" sz="2400" dirty="0"/>
          </a:p>
        </p:txBody>
      </p:sp>
      <p:sp>
        <p:nvSpPr>
          <p:cNvPr id="78852" name="Slide Number Placeholder 4">
            <a:extLst>
              <a:ext uri="{FF2B5EF4-FFF2-40B4-BE49-F238E27FC236}">
                <a16:creationId xmlns:a16="http://schemas.microsoft.com/office/drawing/2014/main" id="{E69083B2-372E-4D7D-BE51-AC8316CB2B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08432862-9523-4D11-8AE6-23B6B75DDD88}" type="slidenum">
              <a:rPr lang="en-US" altLang="is-IS" sz="1200">
                <a:solidFill>
                  <a:schemeClr val="tx1"/>
                </a:solidFill>
                <a:latin typeface="Arial" panose="020B0604020202020204" pitchFamily="34" charset="0"/>
              </a:rPr>
              <a:pPr>
                <a:spcBef>
                  <a:spcPct val="0"/>
                </a:spcBef>
                <a:buClrTx/>
                <a:buFontTx/>
                <a:buNone/>
              </a:pPr>
              <a:t>11</a:t>
            </a:fld>
            <a:endParaRPr lang="en-US" altLang="is-IS" sz="1200">
              <a:solidFill>
                <a:schemeClr val="tx1"/>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4">
            <a:extLst>
              <a:ext uri="{FF2B5EF4-FFF2-40B4-BE49-F238E27FC236}">
                <a16:creationId xmlns:a16="http://schemas.microsoft.com/office/drawing/2014/main" id="{4E859505-2303-4F85-9C2A-5347C1682C51}"/>
              </a:ext>
            </a:extLst>
          </p:cNvPr>
          <p:cNvSpPr>
            <a:spLocks noGrp="1"/>
          </p:cNvSpPr>
          <p:nvPr>
            <p:ph type="title"/>
          </p:nvPr>
        </p:nvSpPr>
        <p:spPr>
          <a:xfrm>
            <a:off x="539750" y="620713"/>
            <a:ext cx="8064500" cy="1079500"/>
          </a:xfrm>
        </p:spPr>
        <p:txBody>
          <a:bodyPr/>
          <a:lstStyle/>
          <a:p>
            <a:pPr algn="ctr" eaLnBrk="1" hangingPunct="1">
              <a:defRPr/>
            </a:pPr>
            <a:r>
              <a:rPr lang="is-IS" b="1" dirty="0">
                <a:solidFill>
                  <a:srgbClr val="C00000"/>
                </a:solidFill>
                <a:ea typeface="+mn-ea"/>
              </a:rPr>
              <a:t>Innra eftirlit með útborgunum </a:t>
            </a:r>
            <a:r>
              <a:rPr lang="en-US" sz="2400" b="1" i="1" dirty="0">
                <a:solidFill>
                  <a:srgbClr val="C00000"/>
                </a:solidFill>
                <a:ea typeface="+mn-ea"/>
              </a:rPr>
              <a:t>(cash payments</a:t>
            </a:r>
            <a:r>
              <a:rPr lang="en-US" sz="2400" i="1" dirty="0">
                <a:solidFill>
                  <a:srgbClr val="C00000"/>
                </a:solidFill>
                <a:cs typeface="Helvetica" pitchFamily="34" charset="0"/>
              </a:rPr>
              <a:t>)</a:t>
            </a:r>
            <a:endParaRPr lang="is-IS" sz="2400" i="1" dirty="0">
              <a:solidFill>
                <a:srgbClr val="C00000"/>
              </a:solidFill>
              <a:cs typeface="Helvetica" pitchFamily="34" charset="0"/>
            </a:endParaRPr>
          </a:p>
        </p:txBody>
      </p:sp>
      <p:sp>
        <p:nvSpPr>
          <p:cNvPr id="47107" name="Content Placeholder 65">
            <a:extLst>
              <a:ext uri="{FF2B5EF4-FFF2-40B4-BE49-F238E27FC236}">
                <a16:creationId xmlns:a16="http://schemas.microsoft.com/office/drawing/2014/main" id="{F59F4A8A-85CD-4B5D-A576-169346233F92}"/>
              </a:ext>
            </a:extLst>
          </p:cNvPr>
          <p:cNvSpPr>
            <a:spLocks noGrp="1"/>
          </p:cNvSpPr>
          <p:nvPr>
            <p:ph idx="1"/>
          </p:nvPr>
        </p:nvSpPr>
        <p:spPr>
          <a:xfrm>
            <a:off x="900113" y="2205038"/>
            <a:ext cx="7272337" cy="3527425"/>
          </a:xfrm>
        </p:spPr>
        <p:txBody>
          <a:bodyPr/>
          <a:lstStyle/>
          <a:p>
            <a:pPr>
              <a:lnSpc>
                <a:spcPct val="90000"/>
              </a:lnSpc>
              <a:buClr>
                <a:srgbClr val="C00000"/>
              </a:buClr>
              <a:defRPr/>
            </a:pPr>
            <a:r>
              <a:rPr lang="is-IS" sz="2400" dirty="0"/>
              <a:t>Aðgreina störf gjaldkera og bókara</a:t>
            </a:r>
          </a:p>
          <a:p>
            <a:pPr>
              <a:lnSpc>
                <a:spcPct val="90000"/>
              </a:lnSpc>
              <a:buClr>
                <a:srgbClr val="C00000"/>
              </a:buClr>
              <a:defRPr/>
            </a:pPr>
            <a:endParaRPr lang="is-IS" sz="2400" dirty="0">
              <a:cs typeface="Helvetica" pitchFamily="34" charset="0"/>
            </a:endParaRPr>
          </a:p>
          <a:p>
            <a:pPr>
              <a:buClr>
                <a:srgbClr val="C00000"/>
              </a:buClr>
              <a:defRPr/>
            </a:pPr>
            <a:r>
              <a:rPr lang="is-IS" sz="2400" dirty="0">
                <a:cs typeface="Helvetica" pitchFamily="34" charset="0"/>
              </a:rPr>
              <a:t>Dæmi um  sem ættu ekki að vera á sömu hendi:</a:t>
            </a:r>
          </a:p>
          <a:p>
            <a:pPr lvl="1">
              <a:buClr>
                <a:srgbClr val="C00000"/>
              </a:buClr>
              <a:defRPr/>
            </a:pPr>
            <a:r>
              <a:rPr lang="is-IS" sz="2400" dirty="0">
                <a:solidFill>
                  <a:schemeClr val="tx1"/>
                </a:solidFill>
                <a:cs typeface="Helvetica" pitchFamily="34" charset="0"/>
              </a:rPr>
              <a:t>Samþykki fyrir greiðslu</a:t>
            </a:r>
          </a:p>
          <a:p>
            <a:pPr lvl="1">
              <a:buClr>
                <a:srgbClr val="C00000"/>
              </a:buClr>
              <a:defRPr/>
            </a:pPr>
            <a:r>
              <a:rPr lang="is-IS" sz="2400" dirty="0">
                <a:solidFill>
                  <a:schemeClr val="tx1"/>
                </a:solidFill>
                <a:cs typeface="Helvetica" pitchFamily="34" charset="0"/>
              </a:rPr>
              <a:t>Bókun greiðslu</a:t>
            </a:r>
          </a:p>
          <a:p>
            <a:pPr lvl="1">
              <a:buClr>
                <a:srgbClr val="C00000"/>
              </a:buClr>
              <a:defRPr/>
            </a:pPr>
            <a:r>
              <a:rPr lang="is-IS" sz="2400" dirty="0">
                <a:solidFill>
                  <a:schemeClr val="tx1"/>
                </a:solidFill>
                <a:cs typeface="Helvetica" pitchFamily="34" charset="0"/>
              </a:rPr>
              <a:t>Afhending greiðslu</a:t>
            </a:r>
          </a:p>
          <a:p>
            <a:pPr lvl="1">
              <a:buClr>
                <a:srgbClr val="C00000"/>
              </a:buClr>
              <a:defRPr/>
            </a:pPr>
            <a:endParaRPr lang="is-IS" sz="2400" dirty="0">
              <a:cs typeface="Helvetica" pitchFamily="34" charset="0"/>
            </a:endParaRPr>
          </a:p>
          <a:p>
            <a:pPr lvl="1">
              <a:buClr>
                <a:srgbClr val="C00000"/>
              </a:buClr>
              <a:defRPr/>
            </a:pPr>
            <a:endParaRPr lang="is-IS" sz="2400" dirty="0">
              <a:cs typeface="Helvetica" pitchFamily="34" charset="0"/>
            </a:endParaRPr>
          </a:p>
          <a:p>
            <a:pPr>
              <a:lnSpc>
                <a:spcPct val="200000"/>
              </a:lnSpc>
              <a:defRPr/>
            </a:pPr>
            <a:endParaRPr lang="is-IS" sz="900" dirty="0">
              <a:cs typeface="Helvetica" pitchFamily="34" charset="0"/>
            </a:endParaRPr>
          </a:p>
        </p:txBody>
      </p:sp>
      <p:sp>
        <p:nvSpPr>
          <p:cNvPr id="80900" name="Slide Number Placeholder 4">
            <a:extLst>
              <a:ext uri="{FF2B5EF4-FFF2-40B4-BE49-F238E27FC236}">
                <a16:creationId xmlns:a16="http://schemas.microsoft.com/office/drawing/2014/main" id="{C57283B9-03F8-497B-A4D0-B64AAE2643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0F23E103-95BC-4564-9D8E-0F61684B221D}" type="slidenum">
              <a:rPr lang="en-US" altLang="is-IS" sz="1200">
                <a:solidFill>
                  <a:schemeClr val="tx1"/>
                </a:solidFill>
                <a:latin typeface="Arial" panose="020B0604020202020204" pitchFamily="34" charset="0"/>
              </a:rPr>
              <a:pPr>
                <a:spcBef>
                  <a:spcPct val="0"/>
                </a:spcBef>
                <a:buClrTx/>
                <a:buFontTx/>
                <a:buNone/>
              </a:pPr>
              <a:t>12</a:t>
            </a:fld>
            <a:endParaRPr lang="en-US" altLang="is-IS" sz="1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4">
            <a:extLst>
              <a:ext uri="{FF2B5EF4-FFF2-40B4-BE49-F238E27FC236}">
                <a16:creationId xmlns:a16="http://schemas.microsoft.com/office/drawing/2014/main" id="{3560DFFD-0A8D-4FF2-9DC3-64C0027AF294}"/>
              </a:ext>
            </a:extLst>
          </p:cNvPr>
          <p:cNvSpPr>
            <a:spLocks noGrp="1"/>
          </p:cNvSpPr>
          <p:nvPr>
            <p:ph type="title"/>
          </p:nvPr>
        </p:nvSpPr>
        <p:spPr>
          <a:xfrm>
            <a:off x="1042988" y="549275"/>
            <a:ext cx="7200900" cy="719138"/>
          </a:xfrm>
        </p:spPr>
        <p:txBody>
          <a:bodyPr/>
          <a:lstStyle/>
          <a:p>
            <a:pPr eaLnBrk="1" hangingPunct="1">
              <a:defRPr/>
            </a:pPr>
            <a:r>
              <a:rPr lang="is-IS" b="1" dirty="0">
                <a:solidFill>
                  <a:srgbClr val="C00000"/>
                </a:solidFill>
                <a:ea typeface="+mn-ea"/>
              </a:rPr>
              <a:t>Bankaafstemming</a:t>
            </a:r>
          </a:p>
        </p:txBody>
      </p:sp>
      <p:sp>
        <p:nvSpPr>
          <p:cNvPr id="80899" name="Content Placeholder 65">
            <a:extLst>
              <a:ext uri="{FF2B5EF4-FFF2-40B4-BE49-F238E27FC236}">
                <a16:creationId xmlns:a16="http://schemas.microsoft.com/office/drawing/2014/main" id="{F31A7FBD-53C9-4BF5-8387-4DDC7761E18A}"/>
              </a:ext>
            </a:extLst>
          </p:cNvPr>
          <p:cNvSpPr>
            <a:spLocks noGrp="1" noChangeArrowheads="1"/>
          </p:cNvSpPr>
          <p:nvPr>
            <p:ph idx="1"/>
          </p:nvPr>
        </p:nvSpPr>
        <p:spPr>
          <a:xfrm>
            <a:off x="395288" y="1268413"/>
            <a:ext cx="8208962" cy="4464050"/>
          </a:xfrm>
          <a:ln/>
        </p:spPr>
        <p:txBody>
          <a:bodyPr/>
          <a:lstStyle/>
          <a:p>
            <a:pPr>
              <a:spcBef>
                <a:spcPct val="50000"/>
              </a:spcBef>
              <a:buFontTx/>
              <a:buNone/>
            </a:pPr>
            <a:r>
              <a:rPr lang="is-IS" altLang="is-IS" sz="1900" dirty="0">
                <a:solidFill>
                  <a:schemeClr val="tx2"/>
                </a:solidFill>
                <a:cs typeface="Helvetica" panose="020B0604020202020204" pitchFamily="34" charset="0"/>
              </a:rPr>
              <a:t> </a:t>
            </a:r>
          </a:p>
          <a:p>
            <a:pPr>
              <a:spcBef>
                <a:spcPct val="50000"/>
              </a:spcBef>
              <a:buClr>
                <a:srgbClr val="C00000"/>
              </a:buClr>
            </a:pPr>
            <a:r>
              <a:rPr lang="is-IS" altLang="is-IS" sz="2400" dirty="0">
                <a:solidFill>
                  <a:schemeClr val="tx2"/>
                </a:solidFill>
                <a:cs typeface="Helvetica" panose="020B0604020202020204" pitchFamily="34" charset="0"/>
              </a:rPr>
              <a:t>Markmið með bankaafstemmingu er að draga fram </a:t>
            </a:r>
            <a:r>
              <a:rPr lang="is-IS" altLang="is-IS" sz="2400" u="sng" dirty="0">
                <a:solidFill>
                  <a:schemeClr val="tx2"/>
                </a:solidFill>
                <a:cs typeface="Helvetica" panose="020B0604020202020204" pitchFamily="34" charset="0"/>
              </a:rPr>
              <a:t>raunstöðu</a:t>
            </a:r>
            <a:r>
              <a:rPr lang="is-IS" altLang="is-IS" sz="2400" dirty="0">
                <a:solidFill>
                  <a:schemeClr val="tx2"/>
                </a:solidFill>
                <a:cs typeface="Helvetica" panose="020B0604020202020204" pitchFamily="34" charset="0"/>
              </a:rPr>
              <a:t> </a:t>
            </a:r>
            <a:r>
              <a:rPr lang="is-IS" altLang="is-IS" sz="2200" b="1" i="1" dirty="0">
                <a:solidFill>
                  <a:srgbClr val="1F497D"/>
                </a:solidFill>
                <a:cs typeface="Helvetica" panose="020B0604020202020204" pitchFamily="34" charset="0"/>
              </a:rPr>
              <a:t>(</a:t>
            </a:r>
            <a:r>
              <a:rPr lang="is-IS" altLang="is-IS" sz="2200" b="1" i="1" dirty="0" err="1">
                <a:solidFill>
                  <a:srgbClr val="1F497D"/>
                </a:solidFill>
                <a:cs typeface="Helvetica" panose="020B0604020202020204" pitchFamily="34" charset="0"/>
              </a:rPr>
              <a:t>the</a:t>
            </a:r>
            <a:r>
              <a:rPr lang="is-IS" altLang="is-IS" sz="2200" b="1" i="1" dirty="0">
                <a:solidFill>
                  <a:srgbClr val="1F497D"/>
                </a:solidFill>
                <a:cs typeface="Helvetica" panose="020B0604020202020204" pitchFamily="34" charset="0"/>
              </a:rPr>
              <a:t> </a:t>
            </a:r>
            <a:r>
              <a:rPr lang="is-IS" altLang="is-IS" sz="2200" b="1" i="1" dirty="0" err="1">
                <a:solidFill>
                  <a:srgbClr val="1F497D"/>
                </a:solidFill>
                <a:cs typeface="Helvetica" panose="020B0604020202020204" pitchFamily="34" charset="0"/>
              </a:rPr>
              <a:t>true</a:t>
            </a:r>
            <a:r>
              <a:rPr lang="is-IS" altLang="is-IS" sz="2200" b="1" i="1" dirty="0">
                <a:solidFill>
                  <a:srgbClr val="1F497D"/>
                </a:solidFill>
                <a:cs typeface="Helvetica" panose="020B0604020202020204" pitchFamily="34" charset="0"/>
              </a:rPr>
              <a:t> </a:t>
            </a:r>
            <a:r>
              <a:rPr lang="is-IS" altLang="is-IS" sz="2200" b="1" i="1" dirty="0" err="1">
                <a:solidFill>
                  <a:srgbClr val="1F497D"/>
                </a:solidFill>
                <a:cs typeface="Helvetica" panose="020B0604020202020204" pitchFamily="34" charset="0"/>
              </a:rPr>
              <a:t>cash</a:t>
            </a:r>
            <a:r>
              <a:rPr lang="is-IS" altLang="is-IS" sz="2200" b="1" i="1" dirty="0">
                <a:solidFill>
                  <a:srgbClr val="1F497D"/>
                </a:solidFill>
                <a:cs typeface="Helvetica" panose="020B0604020202020204" pitchFamily="34" charset="0"/>
              </a:rPr>
              <a:t> </a:t>
            </a:r>
            <a:r>
              <a:rPr lang="is-IS" altLang="is-IS" sz="2200" b="1" i="1" dirty="0" err="1">
                <a:solidFill>
                  <a:srgbClr val="1F497D"/>
                </a:solidFill>
                <a:cs typeface="Helvetica" panose="020B0604020202020204" pitchFamily="34" charset="0"/>
              </a:rPr>
              <a:t>balance</a:t>
            </a:r>
            <a:r>
              <a:rPr lang="is-IS" altLang="is-IS" sz="2200" b="1" i="1" dirty="0">
                <a:solidFill>
                  <a:srgbClr val="1F497D"/>
                </a:solidFill>
                <a:cs typeface="Helvetica" panose="020B0604020202020204" pitchFamily="34" charset="0"/>
              </a:rPr>
              <a:t>) </a:t>
            </a:r>
            <a:r>
              <a:rPr lang="is-IS" altLang="is-IS" sz="2400" dirty="0">
                <a:solidFill>
                  <a:schemeClr val="tx2"/>
                </a:solidFill>
                <a:cs typeface="Helvetica" panose="020B0604020202020204" pitchFamily="34" charset="0"/>
              </a:rPr>
              <a:t>í lok viðkomandi reikningstímabils. Slík afstemming gengur út á að finna:</a:t>
            </a:r>
          </a:p>
          <a:p>
            <a:pPr lvl="1">
              <a:spcBef>
                <a:spcPct val="50000"/>
              </a:spcBef>
              <a:buClr>
                <a:srgbClr val="C00000"/>
              </a:buClr>
            </a:pPr>
            <a:r>
              <a:rPr lang="is-IS" altLang="is-IS" sz="2400" dirty="0">
                <a:solidFill>
                  <a:schemeClr val="tx2"/>
                </a:solidFill>
                <a:cs typeface="Helvetica" panose="020B0604020202020204" pitchFamily="34" charset="0"/>
              </a:rPr>
              <a:t>Hvað á eftir að skrá á </a:t>
            </a:r>
            <a:r>
              <a:rPr lang="is-IS" altLang="is-IS" sz="2400" u="sng" dirty="0">
                <a:solidFill>
                  <a:schemeClr val="tx2"/>
                </a:solidFill>
                <a:cs typeface="Helvetica" panose="020B0604020202020204" pitchFamily="34" charset="0"/>
              </a:rPr>
              <a:t>bókhaldsreikninginn</a:t>
            </a:r>
            <a:r>
              <a:rPr lang="is-IS" altLang="is-IS" sz="2400" dirty="0">
                <a:solidFill>
                  <a:schemeClr val="tx2"/>
                </a:solidFill>
                <a:cs typeface="Helvetica" panose="020B0604020202020204" pitchFamily="34" charset="0"/>
              </a:rPr>
              <a:t> ,,</a:t>
            </a:r>
            <a:r>
              <a:rPr lang="is-IS" altLang="is-IS" sz="2400" dirty="0" err="1">
                <a:solidFill>
                  <a:schemeClr val="tx2"/>
                </a:solidFill>
                <a:cs typeface="Helvetica" panose="020B0604020202020204" pitchFamily="34" charset="0"/>
              </a:rPr>
              <a:t>Bankareikningur”</a:t>
            </a:r>
            <a:r>
              <a:rPr lang="is-IS" altLang="is-IS" sz="2400" dirty="0">
                <a:solidFill>
                  <a:schemeClr val="tx2"/>
                </a:solidFill>
                <a:cs typeface="Helvetica" panose="020B0604020202020204" pitchFamily="34" charset="0"/>
              </a:rPr>
              <a:t>, þ.e. bókhaldlykillinn handbært fé hjá fyrirtækinu? </a:t>
            </a:r>
          </a:p>
          <a:p>
            <a:pPr lvl="1">
              <a:spcBef>
                <a:spcPct val="50000"/>
              </a:spcBef>
              <a:buClr>
                <a:srgbClr val="C00000"/>
              </a:buClr>
            </a:pPr>
            <a:r>
              <a:rPr lang="is-IS" altLang="is-IS" sz="2400" dirty="0">
                <a:solidFill>
                  <a:schemeClr val="tx2"/>
                </a:solidFill>
                <a:cs typeface="Helvetica" panose="020B0604020202020204" pitchFamily="34" charset="0"/>
              </a:rPr>
              <a:t>Hvað á bankinn eftir að skrá hjá sér?  </a:t>
            </a:r>
          </a:p>
          <a:p>
            <a:pPr lvl="1">
              <a:spcBef>
                <a:spcPct val="50000"/>
              </a:spcBef>
              <a:buClr>
                <a:srgbClr val="E65D00"/>
              </a:buClr>
              <a:buFontTx/>
              <a:buNone/>
            </a:pPr>
            <a:endParaRPr lang="is-IS" altLang="is-IS" sz="800" dirty="0">
              <a:solidFill>
                <a:schemeClr val="tx2"/>
              </a:solidFill>
              <a:cs typeface="Helvetica" panose="020B0604020202020204" pitchFamily="34" charset="0"/>
            </a:endParaRPr>
          </a:p>
          <a:p>
            <a:pPr lvl="1">
              <a:spcBef>
                <a:spcPct val="50000"/>
              </a:spcBef>
              <a:buClr>
                <a:srgbClr val="E65D00"/>
              </a:buClr>
              <a:buFontTx/>
              <a:buNone/>
            </a:pPr>
            <a:r>
              <a:rPr lang="is-IS" altLang="is-IS" sz="2200" dirty="0">
                <a:solidFill>
                  <a:schemeClr val="tx1"/>
                </a:solidFill>
                <a:cs typeface="Helvetica" panose="020B0604020202020204" pitchFamily="34" charset="0"/>
              </a:rPr>
              <a:t>	</a:t>
            </a:r>
            <a:endParaRPr lang="is-IS" altLang="is-IS" sz="2200" b="1" i="1" dirty="0">
              <a:solidFill>
                <a:srgbClr val="1F497D"/>
              </a:solidFill>
              <a:cs typeface="Helvetica" panose="020B0604020202020204" pitchFamily="34" charset="0"/>
            </a:endParaRPr>
          </a:p>
        </p:txBody>
      </p:sp>
      <p:sp>
        <p:nvSpPr>
          <p:cNvPr id="82948" name="Slide Number Placeholder 4">
            <a:extLst>
              <a:ext uri="{FF2B5EF4-FFF2-40B4-BE49-F238E27FC236}">
                <a16:creationId xmlns:a16="http://schemas.microsoft.com/office/drawing/2014/main" id="{10209348-8E69-4202-97C0-3030F44970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93213CAD-DEC8-4263-987B-6CCDBFFA1557}" type="slidenum">
              <a:rPr lang="en-US" altLang="is-IS" sz="1200">
                <a:solidFill>
                  <a:schemeClr val="tx1"/>
                </a:solidFill>
                <a:latin typeface="Arial" panose="020B0604020202020204" pitchFamily="34" charset="0"/>
              </a:rPr>
              <a:pPr>
                <a:spcBef>
                  <a:spcPct val="0"/>
                </a:spcBef>
                <a:buClrTx/>
                <a:buFontTx/>
                <a:buNone/>
              </a:pPr>
              <a:t>13</a:t>
            </a:fld>
            <a:endParaRPr lang="en-US" altLang="is-IS" sz="1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EF42C285-34FD-45D2-85ED-B9BEE974379E}"/>
              </a:ext>
            </a:extLst>
          </p:cNvPr>
          <p:cNvSpPr>
            <a:spLocks noGrp="1"/>
          </p:cNvSpPr>
          <p:nvPr>
            <p:ph type="sldNum" sz="quarter" idx="12"/>
          </p:nvPr>
        </p:nvSpPr>
        <p:spPr>
          <a:xfrm>
            <a:off x="7956550" y="6453188"/>
            <a:ext cx="719138"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lgn="l">
              <a:spcBef>
                <a:spcPct val="0"/>
              </a:spcBef>
              <a:buClrTx/>
              <a:buFontTx/>
              <a:buNone/>
            </a:pPr>
            <a:fld id="{1D9BDF69-DEDB-45AE-A270-F07BE4563732}" type="slidenum">
              <a:rPr lang="en-US" altLang="is-IS" sz="1200">
                <a:solidFill>
                  <a:schemeClr val="tx1"/>
                </a:solidFill>
                <a:latin typeface="Arial" panose="020B0604020202020204" pitchFamily="34" charset="0"/>
              </a:rPr>
              <a:pPr algn="l">
                <a:spcBef>
                  <a:spcPct val="0"/>
                </a:spcBef>
                <a:buClrTx/>
                <a:buFontTx/>
                <a:buNone/>
              </a:pPr>
              <a:t>14</a:t>
            </a:fld>
            <a:endParaRPr lang="en-US" altLang="is-IS" sz="1200">
              <a:solidFill>
                <a:schemeClr val="tx1"/>
              </a:solidFill>
              <a:latin typeface="Arial" panose="020B0604020202020204" pitchFamily="34" charset="0"/>
            </a:endParaRPr>
          </a:p>
        </p:txBody>
      </p:sp>
      <p:sp>
        <p:nvSpPr>
          <p:cNvPr id="227333" name="Rectangle 2">
            <a:extLst>
              <a:ext uri="{FF2B5EF4-FFF2-40B4-BE49-F238E27FC236}">
                <a16:creationId xmlns:a16="http://schemas.microsoft.com/office/drawing/2014/main" id="{3EC1721A-4F23-453A-A335-412513CA321E}"/>
              </a:ext>
            </a:extLst>
          </p:cNvPr>
          <p:cNvSpPr>
            <a:spLocks noGrp="1" noChangeArrowheads="1"/>
          </p:cNvSpPr>
          <p:nvPr>
            <p:ph type="title"/>
          </p:nvPr>
        </p:nvSpPr>
        <p:spPr>
          <a:xfrm>
            <a:off x="755650" y="549275"/>
            <a:ext cx="7800975" cy="792163"/>
          </a:xfrm>
        </p:spPr>
        <p:txBody>
          <a:bodyPr/>
          <a:lstStyle/>
          <a:p>
            <a:pPr algn="ctr" eaLnBrk="1" hangingPunct="1">
              <a:defRPr/>
            </a:pPr>
            <a:r>
              <a:rPr lang="is-IS" b="1" u="sng" dirty="0">
                <a:solidFill>
                  <a:srgbClr val="C00000"/>
                </a:solidFill>
                <a:ea typeface="+mn-ea"/>
              </a:rPr>
              <a:t>Vinnublað</a:t>
            </a:r>
            <a:r>
              <a:rPr lang="is-IS" b="1" dirty="0">
                <a:solidFill>
                  <a:srgbClr val="C00000"/>
                </a:solidFill>
                <a:ea typeface="+mn-ea"/>
              </a:rPr>
              <a:t> fyrir bankaafstemmingu </a:t>
            </a:r>
            <a:br>
              <a:rPr lang="is-IS" b="1" dirty="0">
                <a:solidFill>
                  <a:srgbClr val="C00000"/>
                </a:solidFill>
                <a:ea typeface="+mn-ea"/>
              </a:rPr>
            </a:br>
            <a:endParaRPr lang="en-US" sz="2000" b="1" dirty="0">
              <a:solidFill>
                <a:srgbClr val="C00000"/>
              </a:solidFill>
              <a:ea typeface="+mn-ea"/>
            </a:endParaRPr>
          </a:p>
        </p:txBody>
      </p:sp>
      <p:graphicFrame>
        <p:nvGraphicFramePr>
          <p:cNvPr id="41987" name="Object 3">
            <a:extLst>
              <a:ext uri="{FF2B5EF4-FFF2-40B4-BE49-F238E27FC236}">
                <a16:creationId xmlns:a16="http://schemas.microsoft.com/office/drawing/2014/main" id="{004EA13D-5830-46EE-A46F-ED76B5DBFF60}"/>
              </a:ext>
            </a:extLst>
          </p:cNvPr>
          <p:cNvGraphicFramePr>
            <a:graphicFrameLocks noGrp="1" noChangeAspect="1"/>
          </p:cNvGraphicFramePr>
          <p:nvPr>
            <p:ph sz="half" idx="1"/>
          </p:nvPr>
        </p:nvGraphicFramePr>
        <p:xfrm>
          <a:off x="468313" y="2133600"/>
          <a:ext cx="3887787" cy="2159000"/>
        </p:xfrm>
        <a:graphic>
          <a:graphicData uri="http://schemas.openxmlformats.org/presentationml/2006/ole">
            <mc:AlternateContent xmlns:mc="http://schemas.openxmlformats.org/markup-compatibility/2006">
              <mc:Choice xmlns:v="urn:schemas-microsoft-com:vml" Requires="v">
                <p:oleObj name="Worksheet" r:id="rId3" imgW="2428928" imgH="933430" progId="Excel.Sheet.8">
                  <p:embed/>
                </p:oleObj>
              </mc:Choice>
              <mc:Fallback>
                <p:oleObj name="Worksheet" r:id="rId3" imgW="2428928" imgH="933430" progId="Excel.Sheet.8">
                  <p:embed/>
                  <p:pic>
                    <p:nvPicPr>
                      <p:cNvPr id="41987" name="Object 3">
                        <a:extLst>
                          <a:ext uri="{FF2B5EF4-FFF2-40B4-BE49-F238E27FC236}">
                            <a16:creationId xmlns:a16="http://schemas.microsoft.com/office/drawing/2014/main" id="{004EA13D-5830-46EE-A46F-ED76B5DBF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3887787"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5">
            <a:extLst>
              <a:ext uri="{FF2B5EF4-FFF2-40B4-BE49-F238E27FC236}">
                <a16:creationId xmlns:a16="http://schemas.microsoft.com/office/drawing/2014/main" id="{203064F7-3CA9-46FC-996D-46775E6AE0FF}"/>
              </a:ext>
            </a:extLst>
          </p:cNvPr>
          <p:cNvGraphicFramePr>
            <a:graphicFrameLocks noGrp="1" noChangeAspect="1"/>
          </p:cNvGraphicFramePr>
          <p:nvPr>
            <p:ph sz="half" idx="2"/>
          </p:nvPr>
        </p:nvGraphicFramePr>
        <p:xfrm>
          <a:off x="4500563" y="2133600"/>
          <a:ext cx="4319587" cy="3095625"/>
        </p:xfrm>
        <a:graphic>
          <a:graphicData uri="http://schemas.openxmlformats.org/presentationml/2006/ole">
            <mc:AlternateContent xmlns:mc="http://schemas.openxmlformats.org/markup-compatibility/2006">
              <mc:Choice xmlns:v="urn:schemas-microsoft-com:vml" Requires="v">
                <p:oleObj name="Worksheet" r:id="rId5" imgW="2743139" imgH="1333472" progId="Excel.Sheet.8">
                  <p:embed/>
                </p:oleObj>
              </mc:Choice>
              <mc:Fallback>
                <p:oleObj name="Worksheet" r:id="rId5" imgW="2743139" imgH="1333472" progId="Excel.Sheet.8">
                  <p:embed/>
                  <p:pic>
                    <p:nvPicPr>
                      <p:cNvPr id="41989" name="Object 5">
                        <a:extLst>
                          <a:ext uri="{FF2B5EF4-FFF2-40B4-BE49-F238E27FC236}">
                            <a16:creationId xmlns:a16="http://schemas.microsoft.com/office/drawing/2014/main" id="{203064F7-3CA9-46FC-996D-46775E6AE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2133600"/>
                        <a:ext cx="431958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2">
            <a:extLst>
              <a:ext uri="{FF2B5EF4-FFF2-40B4-BE49-F238E27FC236}">
                <a16:creationId xmlns:a16="http://schemas.microsoft.com/office/drawing/2014/main" id="{3C0F963B-D539-461C-9C38-B0AA0659A1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68B5F971-9161-4AC5-BE17-C420992129DE}" type="slidenum">
              <a:rPr lang="en-US" altLang="is-IS" sz="1200" smtClean="0">
                <a:solidFill>
                  <a:schemeClr val="tx1"/>
                </a:solidFill>
                <a:latin typeface="Arial" panose="020B0604020202020204" pitchFamily="34" charset="0"/>
              </a:rPr>
              <a:pPr>
                <a:spcBef>
                  <a:spcPct val="0"/>
                </a:spcBef>
                <a:buClrTx/>
                <a:buFontTx/>
                <a:buNone/>
              </a:pPr>
              <a:t>15</a:t>
            </a:fld>
            <a:endParaRPr lang="en-US" altLang="is-IS" sz="1200">
              <a:solidFill>
                <a:schemeClr val="tx1"/>
              </a:solidFill>
              <a:latin typeface="Arial" panose="020B0604020202020204" pitchFamily="34" charset="0"/>
            </a:endParaRPr>
          </a:p>
        </p:txBody>
      </p:sp>
      <p:sp>
        <p:nvSpPr>
          <p:cNvPr id="239618" name="Rectangle 2">
            <a:extLst>
              <a:ext uri="{FF2B5EF4-FFF2-40B4-BE49-F238E27FC236}">
                <a16:creationId xmlns:a16="http://schemas.microsoft.com/office/drawing/2014/main" id="{4EE3FBA1-EC4F-4E37-87FC-C3E6818EE1F1}"/>
              </a:ext>
            </a:extLst>
          </p:cNvPr>
          <p:cNvSpPr>
            <a:spLocks noGrp="1" noChangeArrowheads="1"/>
          </p:cNvSpPr>
          <p:nvPr>
            <p:ph type="title"/>
          </p:nvPr>
        </p:nvSpPr>
        <p:spPr>
          <a:xfrm>
            <a:off x="685800" y="981075"/>
            <a:ext cx="7631113" cy="503238"/>
          </a:xfrm>
        </p:spPr>
        <p:txBody>
          <a:bodyPr/>
          <a:lstStyle/>
          <a:p>
            <a:pPr eaLnBrk="1" hangingPunct="1">
              <a:defRPr/>
            </a:pPr>
            <a:r>
              <a:rPr lang="is-IS" b="1" dirty="0">
                <a:solidFill>
                  <a:srgbClr val="C00000"/>
                </a:solidFill>
              </a:rPr>
              <a:t>Bankaafstemming</a:t>
            </a:r>
            <a:endParaRPr lang="en-US" b="1" dirty="0">
              <a:solidFill>
                <a:srgbClr val="C00000"/>
              </a:solidFill>
              <a:ea typeface="+mn-ea"/>
            </a:endParaRPr>
          </a:p>
        </p:txBody>
      </p:sp>
      <p:sp>
        <p:nvSpPr>
          <p:cNvPr id="87044" name="Text Box 3">
            <a:extLst>
              <a:ext uri="{FF2B5EF4-FFF2-40B4-BE49-F238E27FC236}">
                <a16:creationId xmlns:a16="http://schemas.microsoft.com/office/drawing/2014/main" id="{AE859ED3-7954-4D73-9495-53A0C07CF75B}"/>
              </a:ext>
            </a:extLst>
          </p:cNvPr>
          <p:cNvSpPr txBox="1">
            <a:spLocks noChangeArrowheads="1"/>
          </p:cNvSpPr>
          <p:nvPr/>
        </p:nvSpPr>
        <p:spPr bwMode="auto">
          <a:xfrm>
            <a:off x="684213" y="2151063"/>
            <a:ext cx="770413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eaLnBrk="1" hangingPunct="1">
              <a:spcBef>
                <a:spcPct val="50000"/>
              </a:spcBef>
              <a:buClrTx/>
              <a:buFontTx/>
              <a:buNone/>
            </a:pPr>
            <a:endParaRPr lang="is-IS" altLang="is-IS" sz="2600">
              <a:solidFill>
                <a:schemeClr val="tx1"/>
              </a:solidFill>
              <a:cs typeface="Helvetica" panose="020B0604020202020204" pitchFamily="34" charset="0"/>
            </a:endParaRPr>
          </a:p>
          <a:p>
            <a:pPr algn="ctr" eaLnBrk="1" hangingPunct="1">
              <a:spcBef>
                <a:spcPct val="50000"/>
              </a:spcBef>
              <a:buClrTx/>
              <a:buFontTx/>
              <a:buNone/>
            </a:pPr>
            <a:r>
              <a:rPr lang="is-IS" altLang="is-IS" sz="4000" b="1">
                <a:solidFill>
                  <a:schemeClr val="tx1"/>
                </a:solidFill>
                <a:cs typeface="Helvetica" panose="020B0604020202020204" pitchFamily="34" charset="0"/>
              </a:rPr>
              <a:t>Verkefni</a:t>
            </a:r>
          </a:p>
        </p:txBody>
      </p:sp>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a:extLst>
              <a:ext uri="{FF2B5EF4-FFF2-40B4-BE49-F238E27FC236}">
                <a16:creationId xmlns:a16="http://schemas.microsoft.com/office/drawing/2014/main" id="{039BF934-B964-476E-92C7-48D3A8C76E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651E76F6-C316-4383-B72D-FD7F2DD8136D}" type="slidenum">
              <a:rPr lang="en-US" altLang="is-IS" sz="1200" smtClean="0">
                <a:solidFill>
                  <a:schemeClr val="tx1"/>
                </a:solidFill>
                <a:latin typeface="Arial" panose="020B0604020202020204" pitchFamily="34" charset="0"/>
              </a:rPr>
              <a:pPr>
                <a:spcBef>
                  <a:spcPct val="0"/>
                </a:spcBef>
                <a:buClrTx/>
                <a:buFontTx/>
                <a:buNone/>
              </a:pPr>
              <a:t>16</a:t>
            </a:fld>
            <a:endParaRPr lang="en-US" altLang="is-IS" sz="1200">
              <a:solidFill>
                <a:schemeClr val="tx1"/>
              </a:solidFill>
              <a:latin typeface="Arial" panose="020B0604020202020204" pitchFamily="34" charset="0"/>
            </a:endParaRPr>
          </a:p>
        </p:txBody>
      </p:sp>
      <p:sp>
        <p:nvSpPr>
          <p:cNvPr id="89091" name="Rectangle 2">
            <a:extLst>
              <a:ext uri="{FF2B5EF4-FFF2-40B4-BE49-F238E27FC236}">
                <a16:creationId xmlns:a16="http://schemas.microsoft.com/office/drawing/2014/main" id="{CE8E051E-5C9B-4928-9C9F-0BC22E46BBF6}"/>
              </a:ext>
            </a:extLst>
          </p:cNvPr>
          <p:cNvSpPr>
            <a:spLocks noGrp="1" noChangeArrowheads="1"/>
          </p:cNvSpPr>
          <p:nvPr>
            <p:ph type="title"/>
          </p:nvPr>
        </p:nvSpPr>
        <p:spPr/>
        <p:txBody>
          <a:bodyPr/>
          <a:lstStyle/>
          <a:p>
            <a:pPr eaLnBrk="1" hangingPunct="1"/>
            <a:r>
              <a:rPr lang="en-US" altLang="is-IS" b="1">
                <a:solidFill>
                  <a:srgbClr val="C00000"/>
                </a:solidFill>
              </a:rPr>
              <a:t>Cash Short and Over </a:t>
            </a:r>
            <a:r>
              <a:rPr lang="en-US" altLang="is-IS" sz="2400" b="1" i="1">
                <a:solidFill>
                  <a:srgbClr val="C00000"/>
                </a:solidFill>
              </a:rPr>
              <a:t>“mismunur í kassa”</a:t>
            </a:r>
          </a:p>
        </p:txBody>
      </p:sp>
      <p:sp>
        <p:nvSpPr>
          <p:cNvPr id="89092" name="Text Box 3">
            <a:extLst>
              <a:ext uri="{FF2B5EF4-FFF2-40B4-BE49-F238E27FC236}">
                <a16:creationId xmlns:a16="http://schemas.microsoft.com/office/drawing/2014/main" id="{9A4106EE-A679-4EB6-8EB8-6F7769881C1E}"/>
              </a:ext>
            </a:extLst>
          </p:cNvPr>
          <p:cNvSpPr txBox="1">
            <a:spLocks noChangeArrowheads="1"/>
          </p:cNvSpPr>
          <p:nvPr/>
        </p:nvSpPr>
        <p:spPr bwMode="auto">
          <a:xfrm>
            <a:off x="762000" y="1565275"/>
            <a:ext cx="76977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is-IS" sz="2400">
                <a:solidFill>
                  <a:schemeClr val="tx1"/>
                </a:solidFill>
                <a:cs typeface="Helvetica" panose="020B0604020202020204" pitchFamily="34" charset="0"/>
              </a:rPr>
              <a:t>When using a cash register, employees sometimes make mistakes in collecting cash or making change for customers. If the cash register does not reconcile by a small amount at the end of the day, we use an account called cash short and over to force a balance.</a:t>
            </a:r>
          </a:p>
        </p:txBody>
      </p:sp>
      <p:grpSp>
        <p:nvGrpSpPr>
          <p:cNvPr id="2" name="Group 4">
            <a:extLst>
              <a:ext uri="{FF2B5EF4-FFF2-40B4-BE49-F238E27FC236}">
                <a16:creationId xmlns:a16="http://schemas.microsoft.com/office/drawing/2014/main" id="{10F01BFD-4E1F-4AF0-9731-E07E5C7210F4}"/>
              </a:ext>
            </a:extLst>
          </p:cNvPr>
          <p:cNvGrpSpPr>
            <a:grpSpLocks/>
          </p:cNvGrpSpPr>
          <p:nvPr/>
        </p:nvGrpSpPr>
        <p:grpSpPr bwMode="auto">
          <a:xfrm>
            <a:off x="304800" y="3860800"/>
            <a:ext cx="8462963" cy="2616200"/>
            <a:chOff x="96" y="2640"/>
            <a:chExt cx="5427" cy="1440"/>
          </a:xfrm>
        </p:grpSpPr>
        <p:sp>
          <p:nvSpPr>
            <p:cNvPr id="74757" name="Rectangle 5">
              <a:extLst>
                <a:ext uri="{FF2B5EF4-FFF2-40B4-BE49-F238E27FC236}">
                  <a16:creationId xmlns:a16="http://schemas.microsoft.com/office/drawing/2014/main" id="{B719FB95-C1A4-4221-B2A9-A72B735FD5AE}"/>
                </a:ext>
              </a:extLst>
            </p:cNvPr>
            <p:cNvSpPr>
              <a:spLocks noChangeArrowheads="1"/>
            </p:cNvSpPr>
            <p:nvPr/>
          </p:nvSpPr>
          <p:spPr bwMode="auto">
            <a:xfrm>
              <a:off x="96" y="2640"/>
              <a:ext cx="1728" cy="1440"/>
            </a:xfrm>
            <a:prstGeom prst="rect">
              <a:avLst/>
            </a:prstGeom>
            <a:ln w="19050">
              <a:solidFill>
                <a:srgbClr val="1F497D"/>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dirty="0">
                  <a:solidFill>
                    <a:schemeClr val="tx2"/>
                  </a:solidFill>
                  <a:latin typeface="Helvetica" pitchFamily="34" charset="0"/>
                  <a:cs typeface="Helvetica" pitchFamily="34" charset="0"/>
                </a:rPr>
                <a:t>Assume a cash</a:t>
              </a:r>
              <a:br>
                <a:rPr lang="en-US" sz="2000" dirty="0">
                  <a:solidFill>
                    <a:schemeClr val="tx2"/>
                  </a:solidFill>
                  <a:latin typeface="Helvetica" pitchFamily="34" charset="0"/>
                  <a:cs typeface="Helvetica" pitchFamily="34" charset="0"/>
                </a:rPr>
              </a:br>
              <a:r>
                <a:rPr lang="en-US" sz="2000" dirty="0">
                  <a:solidFill>
                    <a:schemeClr val="tx2"/>
                  </a:solidFill>
                  <a:latin typeface="Helvetica" pitchFamily="34" charset="0"/>
                  <a:cs typeface="Helvetica" pitchFamily="34" charset="0"/>
                </a:rPr>
                <a:t>register was to have</a:t>
              </a:r>
              <a:br>
                <a:rPr lang="en-US" sz="2000" dirty="0">
                  <a:solidFill>
                    <a:schemeClr val="tx2"/>
                  </a:solidFill>
                  <a:latin typeface="Helvetica" pitchFamily="34" charset="0"/>
                  <a:cs typeface="Helvetica" pitchFamily="34" charset="0"/>
                </a:rPr>
              </a:br>
              <a:r>
                <a:rPr lang="en-US" sz="2000" dirty="0">
                  <a:solidFill>
                    <a:schemeClr val="tx2"/>
                  </a:solidFill>
                  <a:latin typeface="Helvetica" pitchFamily="34" charset="0"/>
                  <a:cs typeface="Helvetica" pitchFamily="34" charset="0"/>
                </a:rPr>
                <a:t>a balance of $500,</a:t>
              </a:r>
              <a:br>
                <a:rPr lang="en-US" sz="2000" dirty="0">
                  <a:solidFill>
                    <a:schemeClr val="tx2"/>
                  </a:solidFill>
                  <a:latin typeface="Helvetica" pitchFamily="34" charset="0"/>
                  <a:cs typeface="Helvetica" pitchFamily="34" charset="0"/>
                </a:rPr>
              </a:br>
              <a:r>
                <a:rPr lang="en-US" sz="2000" dirty="0">
                  <a:solidFill>
                    <a:schemeClr val="tx2"/>
                  </a:solidFill>
                  <a:latin typeface="Helvetica" pitchFamily="34" charset="0"/>
                  <a:cs typeface="Helvetica" pitchFamily="34" charset="0"/>
                </a:rPr>
                <a:t>but contained only</a:t>
              </a:r>
              <a:br>
                <a:rPr lang="en-US" sz="2000" dirty="0">
                  <a:solidFill>
                    <a:schemeClr val="tx2"/>
                  </a:solidFill>
                  <a:latin typeface="Helvetica" pitchFamily="34" charset="0"/>
                  <a:cs typeface="Helvetica" pitchFamily="34" charset="0"/>
                </a:rPr>
              </a:br>
              <a:r>
                <a:rPr lang="en-US" sz="2000" dirty="0">
                  <a:solidFill>
                    <a:schemeClr val="tx2"/>
                  </a:solidFill>
                  <a:latin typeface="Helvetica" pitchFamily="34" charset="0"/>
                  <a:cs typeface="Helvetica" pitchFamily="34" charset="0"/>
                </a:rPr>
                <a:t>$499 at the end of</a:t>
              </a:r>
              <a:br>
                <a:rPr lang="en-US" sz="2000" dirty="0">
                  <a:solidFill>
                    <a:schemeClr val="tx2"/>
                  </a:solidFill>
                  <a:latin typeface="Helvetica" pitchFamily="34" charset="0"/>
                  <a:cs typeface="Helvetica" pitchFamily="34" charset="0"/>
                </a:rPr>
              </a:br>
              <a:r>
                <a:rPr lang="en-US" sz="2000" dirty="0">
                  <a:solidFill>
                    <a:schemeClr val="tx2"/>
                  </a:solidFill>
                  <a:latin typeface="Helvetica" pitchFamily="34" charset="0"/>
                  <a:cs typeface="Helvetica" pitchFamily="34" charset="0"/>
                </a:rPr>
                <a:t>the day.</a:t>
              </a:r>
            </a:p>
          </p:txBody>
        </p:sp>
        <p:graphicFrame>
          <p:nvGraphicFramePr>
            <p:cNvPr id="89095" name="Object 6">
              <a:extLst>
                <a:ext uri="{FF2B5EF4-FFF2-40B4-BE49-F238E27FC236}">
                  <a16:creationId xmlns:a16="http://schemas.microsoft.com/office/drawing/2014/main" id="{ED6AB949-0FBB-45C2-BFB8-E185E8483AD4}"/>
                </a:ext>
              </a:extLst>
            </p:cNvPr>
            <p:cNvGraphicFramePr>
              <a:graphicFrameLocks noChangeAspect="1"/>
            </p:cNvGraphicFramePr>
            <p:nvPr/>
          </p:nvGraphicFramePr>
          <p:xfrm>
            <a:off x="1920" y="2859"/>
            <a:ext cx="3603" cy="933"/>
          </p:xfrm>
          <a:graphic>
            <a:graphicData uri="http://schemas.openxmlformats.org/presentationml/2006/ole">
              <mc:AlternateContent xmlns:mc="http://schemas.openxmlformats.org/markup-compatibility/2006">
                <mc:Choice xmlns:v="urn:schemas-microsoft-com:vml" Requires="v">
                  <p:oleObj name="Worksheet" r:id="rId3" imgW="2933826" imgH="762135" progId="Excel.Sheet.8">
                    <p:embed/>
                  </p:oleObj>
                </mc:Choice>
                <mc:Fallback>
                  <p:oleObj name="Worksheet" r:id="rId3" imgW="2933826" imgH="762135" progId="Excel.Sheet.8">
                    <p:embed/>
                    <p:pic>
                      <p:nvPicPr>
                        <p:cNvPr id="89095" name="Object 6">
                          <a:extLst>
                            <a:ext uri="{FF2B5EF4-FFF2-40B4-BE49-F238E27FC236}">
                              <a16:creationId xmlns:a16="http://schemas.microsoft.com/office/drawing/2014/main" id="{ED6AB949-0FBB-45C2-BFB8-E185E8483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2859"/>
                          <a:ext cx="3603" cy="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65">
            <a:extLst>
              <a:ext uri="{FF2B5EF4-FFF2-40B4-BE49-F238E27FC236}">
                <a16:creationId xmlns:a16="http://schemas.microsoft.com/office/drawing/2014/main" id="{7096D01C-5F71-4C1E-90EA-78CE008ECF01}"/>
              </a:ext>
            </a:extLst>
          </p:cNvPr>
          <p:cNvSpPr>
            <a:spLocks noGrp="1"/>
          </p:cNvSpPr>
          <p:nvPr>
            <p:ph idx="1"/>
          </p:nvPr>
        </p:nvSpPr>
        <p:spPr>
          <a:xfrm>
            <a:off x="900113" y="2492375"/>
            <a:ext cx="7343775" cy="3024188"/>
          </a:xfrm>
        </p:spPr>
        <p:txBody>
          <a:bodyPr anchor="ctr"/>
          <a:lstStyle/>
          <a:p>
            <a:pPr>
              <a:lnSpc>
                <a:spcPct val="90000"/>
              </a:lnSpc>
              <a:buClr>
                <a:srgbClr val="C00000"/>
              </a:buClr>
              <a:defRPr/>
            </a:pPr>
            <a:r>
              <a:rPr lang="is-IS" sz="2400" b="1" dirty="0"/>
              <a:t>Að láta í ljós álit sitt á reikningsskilunum</a:t>
            </a:r>
            <a:r>
              <a:rPr lang="is-IS" sz="2400" dirty="0"/>
              <a:t>.  </a:t>
            </a:r>
          </a:p>
          <a:p>
            <a:pPr lvl="1">
              <a:lnSpc>
                <a:spcPct val="150000"/>
              </a:lnSpc>
              <a:buClr>
                <a:srgbClr val="C00000"/>
              </a:buClr>
              <a:defRPr/>
            </a:pPr>
            <a:r>
              <a:rPr lang="is-IS" sz="2200" dirty="0">
                <a:solidFill>
                  <a:schemeClr val="tx1"/>
                </a:solidFill>
              </a:rPr>
              <a:t>Álitið grundvallast á endurskoðun sem framkvæmd er í samræmi við góða endurskoðunarvenju þ.e. að leitt sé í ljós að ársreikningurinn sé </a:t>
            </a:r>
            <a:r>
              <a:rPr lang="is-IS" sz="2200" u="sng" dirty="0">
                <a:solidFill>
                  <a:schemeClr val="tx1"/>
                </a:solidFill>
              </a:rPr>
              <a:t>í meginatriðum</a:t>
            </a:r>
            <a:r>
              <a:rPr lang="is-IS" sz="2200" dirty="0">
                <a:solidFill>
                  <a:schemeClr val="tx1"/>
                </a:solidFill>
              </a:rPr>
              <a:t> án annmarka.</a:t>
            </a:r>
          </a:p>
          <a:p>
            <a:pPr lvl="1">
              <a:lnSpc>
                <a:spcPct val="90000"/>
              </a:lnSpc>
              <a:buFontTx/>
              <a:buNone/>
              <a:defRPr/>
            </a:pPr>
            <a:endParaRPr lang="is-IS" sz="2400" dirty="0"/>
          </a:p>
          <a:p>
            <a:pPr lvl="1">
              <a:lnSpc>
                <a:spcPct val="90000"/>
              </a:lnSpc>
              <a:buFontTx/>
              <a:buNone/>
              <a:defRPr/>
            </a:pPr>
            <a:endParaRPr lang="is-IS" dirty="0"/>
          </a:p>
          <a:p>
            <a:pPr eaLnBrk="1" hangingPunct="1">
              <a:defRPr/>
            </a:pPr>
            <a:endParaRPr lang="en-US" sz="1800" i="1" dirty="0"/>
          </a:p>
        </p:txBody>
      </p:sp>
      <p:sp>
        <p:nvSpPr>
          <p:cNvPr id="99331" name="Slide Number Placeholder 4">
            <a:extLst>
              <a:ext uri="{FF2B5EF4-FFF2-40B4-BE49-F238E27FC236}">
                <a16:creationId xmlns:a16="http://schemas.microsoft.com/office/drawing/2014/main" id="{2D92E5A7-FDDD-4411-B522-EB22A2115D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F9B9E46C-4175-4BF2-B073-64CA716E739A}" type="slidenum">
              <a:rPr lang="en-US" altLang="is-IS" sz="1200">
                <a:solidFill>
                  <a:schemeClr val="tx1"/>
                </a:solidFill>
                <a:latin typeface="Arial" panose="020B0604020202020204" pitchFamily="34" charset="0"/>
              </a:rPr>
              <a:pPr>
                <a:spcBef>
                  <a:spcPct val="0"/>
                </a:spcBef>
                <a:buClrTx/>
                <a:buFontTx/>
                <a:buNone/>
              </a:pPr>
              <a:t>17</a:t>
            </a:fld>
            <a:endParaRPr lang="en-US" altLang="is-IS" sz="1200">
              <a:solidFill>
                <a:schemeClr val="tx1"/>
              </a:solidFill>
              <a:latin typeface="Arial" panose="020B0604020202020204" pitchFamily="34" charset="0"/>
            </a:endParaRPr>
          </a:p>
        </p:txBody>
      </p:sp>
      <p:sp>
        <p:nvSpPr>
          <p:cNvPr id="52229" name="Title 64">
            <a:extLst>
              <a:ext uri="{FF2B5EF4-FFF2-40B4-BE49-F238E27FC236}">
                <a16:creationId xmlns:a16="http://schemas.microsoft.com/office/drawing/2014/main" id="{03BA1AB4-C809-4433-856F-2B16C5A5BFBB}"/>
              </a:ext>
            </a:extLst>
          </p:cNvPr>
          <p:cNvSpPr>
            <a:spLocks noGrp="1"/>
          </p:cNvSpPr>
          <p:nvPr>
            <p:ph type="title"/>
          </p:nvPr>
        </p:nvSpPr>
        <p:spPr>
          <a:xfrm>
            <a:off x="611188" y="620713"/>
            <a:ext cx="7800975" cy="863600"/>
          </a:xfrm>
        </p:spPr>
        <p:txBody>
          <a:bodyPr/>
          <a:lstStyle/>
          <a:p>
            <a:pPr algn="ctr" eaLnBrk="1" hangingPunct="1">
              <a:defRPr/>
            </a:pPr>
            <a:br>
              <a:rPr lang="is-IS" sz="3200" b="1" dirty="0"/>
            </a:br>
            <a:r>
              <a:rPr lang="is-IS" b="1" dirty="0">
                <a:solidFill>
                  <a:srgbClr val="C00000"/>
                </a:solidFill>
                <a:ea typeface="+mn-ea"/>
              </a:rPr>
              <a:t>Hlutverk endurskoðenda</a:t>
            </a:r>
            <a:br>
              <a:rPr lang="is-IS" b="1" dirty="0">
                <a:solidFill>
                  <a:srgbClr val="C00000"/>
                </a:solidFill>
                <a:ea typeface="+mn-ea"/>
              </a:rPr>
            </a:br>
            <a:endParaRPr lang="is-IS" b="1" dirty="0">
              <a:solidFill>
                <a:srgbClr val="C00000"/>
              </a:solidFill>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65">
            <a:extLst>
              <a:ext uri="{FF2B5EF4-FFF2-40B4-BE49-F238E27FC236}">
                <a16:creationId xmlns:a16="http://schemas.microsoft.com/office/drawing/2014/main" id="{08B3DDD2-3D20-437A-A489-AE163AB94E99}"/>
              </a:ext>
            </a:extLst>
          </p:cNvPr>
          <p:cNvSpPr>
            <a:spLocks noGrp="1" noChangeArrowheads="1"/>
          </p:cNvSpPr>
          <p:nvPr>
            <p:ph idx="1"/>
          </p:nvPr>
        </p:nvSpPr>
        <p:spPr>
          <a:xfrm>
            <a:off x="468313" y="1557338"/>
            <a:ext cx="8135937" cy="4335462"/>
          </a:xfrm>
          <a:ln/>
        </p:spPr>
        <p:txBody>
          <a:bodyPr/>
          <a:lstStyle/>
          <a:p>
            <a:pPr>
              <a:lnSpc>
                <a:spcPct val="90000"/>
              </a:lnSpc>
              <a:buClr>
                <a:srgbClr val="C00000"/>
              </a:buClr>
            </a:pPr>
            <a:r>
              <a:rPr lang="is-IS" altLang="is-IS" sz="2000" b="1"/>
              <a:t>Fyrirvaralaus áritun </a:t>
            </a:r>
            <a:r>
              <a:rPr lang="is-IS" altLang="is-IS" sz="2000" i="1"/>
              <a:t>(unqualified opinion)</a:t>
            </a:r>
            <a:r>
              <a:rPr lang="is-IS" altLang="is-IS" sz="2000"/>
              <a:t>: Endurskoðandi kemst að þeirri niðurstöðu að reikningsskilin gefi glögga mynd af rekstri, efnahag og sjóðstreymi í samræmi við lög og reikningsskilareglur.  </a:t>
            </a:r>
          </a:p>
          <a:p>
            <a:pPr>
              <a:lnSpc>
                <a:spcPct val="90000"/>
              </a:lnSpc>
              <a:buClr>
                <a:srgbClr val="C00000"/>
              </a:buClr>
            </a:pPr>
            <a:endParaRPr lang="is-IS" altLang="is-IS" sz="2000"/>
          </a:p>
          <a:p>
            <a:pPr>
              <a:lnSpc>
                <a:spcPct val="90000"/>
              </a:lnSpc>
              <a:buClr>
                <a:srgbClr val="C00000"/>
              </a:buClr>
            </a:pPr>
            <a:r>
              <a:rPr lang="is-IS" altLang="is-IS" sz="2000" b="1"/>
              <a:t>Áritun með fyrirvara </a:t>
            </a:r>
            <a:r>
              <a:rPr lang="is-IS" altLang="is-IS" sz="2000" i="1"/>
              <a:t>(qualified opinion)</a:t>
            </a:r>
            <a:r>
              <a:rPr lang="is-IS" altLang="is-IS" sz="2000"/>
              <a:t>: Endurskoðandi setur  fyrirvara um ákveðna liði reikningsskilanna en telur þau að öðru leyti vera í samræmi við settar reikningsskilareglur.</a:t>
            </a:r>
          </a:p>
          <a:p>
            <a:pPr>
              <a:lnSpc>
                <a:spcPct val="90000"/>
              </a:lnSpc>
              <a:buClr>
                <a:srgbClr val="C00000"/>
              </a:buClr>
            </a:pPr>
            <a:endParaRPr lang="is-IS" altLang="is-IS" sz="2000"/>
          </a:p>
          <a:p>
            <a:pPr>
              <a:lnSpc>
                <a:spcPct val="90000"/>
              </a:lnSpc>
              <a:buClr>
                <a:srgbClr val="C00000"/>
              </a:buClr>
            </a:pPr>
            <a:r>
              <a:rPr lang="is-IS" altLang="is-IS" sz="2000" b="1"/>
              <a:t>Áritun án álits </a:t>
            </a:r>
            <a:r>
              <a:rPr lang="is-IS" altLang="is-IS" sz="2000" i="1"/>
              <a:t>(disclaimer of opinion)</a:t>
            </a:r>
            <a:r>
              <a:rPr lang="is-IS" altLang="is-IS" sz="2000"/>
              <a:t>: Verulegar takmarkanir á að endurskoðandi geti beitt nauðsynlegum endurskoðunaraðgerðum =&gt; endurskoðandinn getur ekki látið álit sitt í ljós.</a:t>
            </a:r>
          </a:p>
          <a:p>
            <a:pPr>
              <a:lnSpc>
                <a:spcPct val="90000"/>
              </a:lnSpc>
              <a:buClr>
                <a:srgbClr val="C00000"/>
              </a:buClr>
            </a:pPr>
            <a:endParaRPr lang="is-IS" altLang="is-IS" sz="2000"/>
          </a:p>
          <a:p>
            <a:pPr>
              <a:lnSpc>
                <a:spcPct val="90000"/>
              </a:lnSpc>
              <a:buClr>
                <a:srgbClr val="C00000"/>
              </a:buClr>
            </a:pPr>
            <a:r>
              <a:rPr lang="is-IS" altLang="is-IS" sz="2000" b="1"/>
              <a:t>Neikvætt álit </a:t>
            </a:r>
            <a:r>
              <a:rPr lang="is-IS" altLang="is-IS" sz="2000" i="1"/>
              <a:t>(adverse opinion)</a:t>
            </a:r>
            <a:r>
              <a:rPr lang="is-IS" altLang="is-IS" sz="2000"/>
              <a:t>: Endurskoðandi telur að reikningsskilin séu það villandi eða ófullkomin að álit með fyrirvara sé ekki nægjanlegt til að gera grein fyrir þeim.</a:t>
            </a:r>
          </a:p>
        </p:txBody>
      </p:sp>
      <p:sp>
        <p:nvSpPr>
          <p:cNvPr id="101379" name="Slide Number Placeholder 4">
            <a:extLst>
              <a:ext uri="{FF2B5EF4-FFF2-40B4-BE49-F238E27FC236}">
                <a16:creationId xmlns:a16="http://schemas.microsoft.com/office/drawing/2014/main" id="{4AE5515C-03A3-428F-8676-8096B8838B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0DBC7855-40CE-4276-AD62-E5493B30406F}" type="slidenum">
              <a:rPr lang="en-US" altLang="is-IS" sz="1200">
                <a:solidFill>
                  <a:schemeClr val="tx1"/>
                </a:solidFill>
                <a:latin typeface="Arial" panose="020B0604020202020204" pitchFamily="34" charset="0"/>
              </a:rPr>
              <a:pPr>
                <a:spcBef>
                  <a:spcPct val="0"/>
                </a:spcBef>
                <a:buClrTx/>
                <a:buFontTx/>
                <a:buNone/>
              </a:pPr>
              <a:t>18</a:t>
            </a:fld>
            <a:endParaRPr lang="en-US" altLang="is-IS" sz="1200">
              <a:solidFill>
                <a:schemeClr val="tx1"/>
              </a:solidFill>
              <a:latin typeface="Arial" panose="020B0604020202020204" pitchFamily="34" charset="0"/>
            </a:endParaRPr>
          </a:p>
        </p:txBody>
      </p:sp>
      <p:sp>
        <p:nvSpPr>
          <p:cNvPr id="53253" name="Title 64">
            <a:extLst>
              <a:ext uri="{FF2B5EF4-FFF2-40B4-BE49-F238E27FC236}">
                <a16:creationId xmlns:a16="http://schemas.microsoft.com/office/drawing/2014/main" id="{F015B6E9-E9D2-4F98-AE30-A719E5E78030}"/>
              </a:ext>
            </a:extLst>
          </p:cNvPr>
          <p:cNvSpPr>
            <a:spLocks noGrp="1"/>
          </p:cNvSpPr>
          <p:nvPr>
            <p:ph type="title"/>
          </p:nvPr>
        </p:nvSpPr>
        <p:spPr>
          <a:xfrm>
            <a:off x="611188" y="404813"/>
            <a:ext cx="7800975" cy="647700"/>
          </a:xfrm>
        </p:spPr>
        <p:txBody>
          <a:bodyPr/>
          <a:lstStyle/>
          <a:p>
            <a:pPr algn="ctr" eaLnBrk="1" hangingPunct="1">
              <a:defRPr/>
            </a:pPr>
            <a:br>
              <a:rPr lang="is-IS" sz="3200" b="1" dirty="0"/>
            </a:br>
            <a:r>
              <a:rPr lang="is-IS" b="1" dirty="0">
                <a:solidFill>
                  <a:srgbClr val="C00000"/>
                </a:solidFill>
                <a:ea typeface="+mn-ea"/>
              </a:rPr>
              <a:t>Mismunandi áritanir endurskoðenda</a:t>
            </a:r>
            <a:br>
              <a:rPr lang="is-IS" b="1" dirty="0">
                <a:solidFill>
                  <a:srgbClr val="C00000"/>
                </a:solidFill>
                <a:ea typeface="+mn-ea"/>
              </a:rPr>
            </a:br>
            <a:endParaRPr lang="is-IS" b="1" dirty="0">
              <a:solidFill>
                <a:srgbClr val="C00000"/>
              </a:solidFill>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65">
            <a:extLst>
              <a:ext uri="{FF2B5EF4-FFF2-40B4-BE49-F238E27FC236}">
                <a16:creationId xmlns:a16="http://schemas.microsoft.com/office/drawing/2014/main" id="{64E3E831-CE54-4B7D-B941-6F90AB3C4E96}"/>
              </a:ext>
            </a:extLst>
          </p:cNvPr>
          <p:cNvSpPr>
            <a:spLocks noGrp="1"/>
          </p:cNvSpPr>
          <p:nvPr>
            <p:ph idx="1"/>
          </p:nvPr>
        </p:nvSpPr>
        <p:spPr>
          <a:xfrm>
            <a:off x="539750" y="1052513"/>
            <a:ext cx="7777163" cy="4897437"/>
          </a:xfrm>
        </p:spPr>
        <p:txBody>
          <a:bodyPr/>
          <a:lstStyle/>
          <a:p>
            <a:pPr lvl="1" algn="ctr" eaLnBrk="1" hangingPunct="1">
              <a:lnSpc>
                <a:spcPct val="150000"/>
              </a:lnSpc>
              <a:buFontTx/>
              <a:buNone/>
              <a:defRPr/>
            </a:pPr>
            <a:endParaRPr lang="is-IS" b="1" dirty="0">
              <a:solidFill>
                <a:schemeClr val="tx1"/>
              </a:solidFill>
            </a:endParaRPr>
          </a:p>
          <a:p>
            <a:pPr lvl="1" algn="ctr" eaLnBrk="1" hangingPunct="1">
              <a:lnSpc>
                <a:spcPct val="150000"/>
              </a:lnSpc>
              <a:buFontTx/>
              <a:buNone/>
              <a:defRPr/>
            </a:pPr>
            <a:r>
              <a:rPr lang="is-IS" sz="3200" b="1" dirty="0">
                <a:solidFill>
                  <a:srgbClr val="C00000"/>
                </a:solidFill>
              </a:rPr>
              <a:t>6. kafli </a:t>
            </a:r>
          </a:p>
          <a:p>
            <a:pPr lvl="1" algn="ctr" eaLnBrk="1" hangingPunct="1">
              <a:lnSpc>
                <a:spcPct val="150000"/>
              </a:lnSpc>
              <a:buFontTx/>
              <a:buNone/>
              <a:defRPr/>
            </a:pPr>
            <a:r>
              <a:rPr lang="is-IS" sz="3200" b="1" dirty="0">
                <a:solidFill>
                  <a:srgbClr val="C00000"/>
                </a:solidFill>
              </a:rPr>
              <a:t>Innra eftirlit á handbæru fé </a:t>
            </a:r>
          </a:p>
          <a:p>
            <a:pPr lvl="1" algn="ctr" eaLnBrk="1" hangingPunct="1">
              <a:lnSpc>
                <a:spcPct val="150000"/>
              </a:lnSpc>
              <a:buFontTx/>
              <a:buNone/>
              <a:defRPr/>
            </a:pPr>
            <a:r>
              <a:rPr lang="is-IS" sz="2400" b="1" i="1" dirty="0">
                <a:solidFill>
                  <a:srgbClr val="C00000"/>
                </a:solidFill>
              </a:rPr>
              <a:t>(</a:t>
            </a:r>
            <a:r>
              <a:rPr lang="en-US" sz="2400" b="1" i="1" dirty="0">
                <a:solidFill>
                  <a:srgbClr val="C00000"/>
                </a:solidFill>
              </a:rPr>
              <a:t>Internal control for cash</a:t>
            </a:r>
            <a:r>
              <a:rPr lang="is-IS" sz="2400" b="1" i="1" dirty="0">
                <a:solidFill>
                  <a:srgbClr val="C00000"/>
                </a:solidFill>
              </a:rPr>
              <a:t>) </a:t>
            </a:r>
            <a:endParaRPr lang="is-IS" sz="2400" b="1" dirty="0">
              <a:solidFill>
                <a:srgbClr val="C00000"/>
              </a:solidFill>
            </a:endParaRPr>
          </a:p>
          <a:p>
            <a:pPr lvl="1" algn="ctr" eaLnBrk="1" hangingPunct="1">
              <a:buFontTx/>
              <a:buNone/>
              <a:defRPr/>
            </a:pPr>
            <a:endParaRPr lang="is-IS" sz="2400" b="1" dirty="0">
              <a:solidFill>
                <a:srgbClr val="1F497D"/>
              </a:solidFill>
              <a:ea typeface="+mj-ea"/>
              <a:cs typeface="+mj-cs"/>
            </a:endParaRPr>
          </a:p>
          <a:p>
            <a:pPr>
              <a:buFontTx/>
              <a:buNone/>
              <a:defRPr/>
            </a:pPr>
            <a:endParaRPr lang="is-IS" sz="2800" dirty="0">
              <a:cs typeface="+mn-cs"/>
            </a:endParaRPr>
          </a:p>
          <a:p>
            <a:pPr algn="ctr">
              <a:lnSpc>
                <a:spcPct val="120000"/>
              </a:lnSpc>
              <a:buFontTx/>
              <a:buNone/>
              <a:defRPr/>
            </a:pPr>
            <a:br>
              <a:rPr lang="is-IS" dirty="0"/>
            </a:br>
            <a:endParaRPr lang="is-IS" dirty="0"/>
          </a:p>
          <a:p>
            <a:pPr eaLnBrk="1" hangingPunct="1">
              <a:buFontTx/>
              <a:buNone/>
              <a:defRPr/>
            </a:pPr>
            <a:endParaRPr lang="en-GB" dirty="0">
              <a:cs typeface="+mn-cs"/>
            </a:endParaRPr>
          </a:p>
        </p:txBody>
      </p:sp>
      <p:sp>
        <p:nvSpPr>
          <p:cNvPr id="60419" name="Slide Number Placeholder 4">
            <a:extLst>
              <a:ext uri="{FF2B5EF4-FFF2-40B4-BE49-F238E27FC236}">
                <a16:creationId xmlns:a16="http://schemas.microsoft.com/office/drawing/2014/main" id="{1097E71A-507B-4189-8128-8AC49F42EE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B3DC0927-7B42-4EFC-A55C-270A5B1C60F0}" type="slidenum">
              <a:rPr lang="en-US" altLang="is-IS" sz="1200">
                <a:solidFill>
                  <a:schemeClr val="tx1"/>
                </a:solidFill>
                <a:latin typeface="Arial" panose="020B0604020202020204" pitchFamily="34" charset="0"/>
              </a:rPr>
              <a:pPr>
                <a:spcBef>
                  <a:spcPct val="0"/>
                </a:spcBef>
                <a:buClrTx/>
                <a:buFontTx/>
                <a:buNone/>
              </a:pPr>
              <a:t>2</a:t>
            </a:fld>
            <a:endParaRPr lang="en-US" altLang="is-IS" sz="1200">
              <a:solidFill>
                <a:schemeClr val="tx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64">
            <a:extLst>
              <a:ext uri="{FF2B5EF4-FFF2-40B4-BE49-F238E27FC236}">
                <a16:creationId xmlns:a16="http://schemas.microsoft.com/office/drawing/2014/main" id="{BCEA0BB9-50F0-4167-968B-E92C2C01D21E}"/>
              </a:ext>
            </a:extLst>
          </p:cNvPr>
          <p:cNvSpPr>
            <a:spLocks noGrp="1" noChangeArrowheads="1"/>
          </p:cNvSpPr>
          <p:nvPr>
            <p:ph type="title"/>
          </p:nvPr>
        </p:nvSpPr>
        <p:spPr>
          <a:xfrm>
            <a:off x="539750" y="765175"/>
            <a:ext cx="7848600" cy="647700"/>
          </a:xfrm>
        </p:spPr>
        <p:txBody>
          <a:bodyPr/>
          <a:lstStyle/>
          <a:p>
            <a:pPr eaLnBrk="1" hangingPunct="1"/>
            <a:r>
              <a:rPr lang="is-IS" altLang="is-IS" b="1">
                <a:solidFill>
                  <a:srgbClr val="C00000"/>
                </a:solidFill>
              </a:rPr>
              <a:t>Hvað er innra eftirlit ?</a:t>
            </a:r>
          </a:p>
        </p:txBody>
      </p:sp>
      <p:sp>
        <p:nvSpPr>
          <p:cNvPr id="33795" name="Content Placeholder 65">
            <a:extLst>
              <a:ext uri="{FF2B5EF4-FFF2-40B4-BE49-F238E27FC236}">
                <a16:creationId xmlns:a16="http://schemas.microsoft.com/office/drawing/2014/main" id="{6658BFE9-6DEA-45A0-B42D-5016156A34B9}"/>
              </a:ext>
            </a:extLst>
          </p:cNvPr>
          <p:cNvSpPr>
            <a:spLocks noGrp="1"/>
          </p:cNvSpPr>
          <p:nvPr>
            <p:ph idx="1"/>
          </p:nvPr>
        </p:nvSpPr>
        <p:spPr>
          <a:xfrm>
            <a:off x="755650" y="1916113"/>
            <a:ext cx="7561263" cy="3816350"/>
          </a:xfrm>
        </p:spPr>
        <p:txBody>
          <a:bodyPr/>
          <a:lstStyle/>
          <a:p>
            <a:pPr marL="0" indent="0">
              <a:buClr>
                <a:srgbClr val="E65D00"/>
              </a:buClr>
              <a:buFontTx/>
              <a:buNone/>
              <a:defRPr/>
            </a:pPr>
            <a:r>
              <a:rPr lang="is-IS" altLang="is-IS" sz="2400" dirty="0"/>
              <a:t> </a:t>
            </a:r>
            <a:r>
              <a:rPr lang="is-IS" altLang="is-IS" sz="2400" b="1" dirty="0"/>
              <a:t>Hlutverki innra eftirlits má skipta í tvo meginþætti</a:t>
            </a:r>
            <a:r>
              <a:rPr lang="is-IS" altLang="is-IS" sz="2400" dirty="0"/>
              <a:t>:</a:t>
            </a:r>
          </a:p>
          <a:p>
            <a:pPr marL="0" indent="0">
              <a:buClr>
                <a:srgbClr val="E65D00"/>
              </a:buClr>
              <a:buFontTx/>
              <a:buNone/>
              <a:defRPr/>
            </a:pPr>
            <a:endParaRPr lang="is-IS" altLang="is-IS" sz="2400" dirty="0"/>
          </a:p>
          <a:p>
            <a:pPr>
              <a:buClr>
                <a:srgbClr val="C00000"/>
              </a:buClr>
              <a:buSzPct val="80000"/>
              <a:defRPr/>
            </a:pPr>
            <a:r>
              <a:rPr lang="is-IS" altLang="is-IS" sz="2400" u="sng" dirty="0"/>
              <a:t>Reikningsskilaþáttu</a:t>
            </a:r>
            <a:r>
              <a:rPr lang="is-IS" altLang="is-IS" sz="2400" dirty="0"/>
              <a:t>r </a:t>
            </a:r>
            <a:r>
              <a:rPr lang="is-IS" altLang="is-IS" sz="2000" i="1" dirty="0"/>
              <a:t>(accounting controls): </a:t>
            </a:r>
            <a:r>
              <a:rPr lang="is-IS" altLang="is-IS" sz="2400" dirty="0"/>
              <a:t>að varðveita eignir </a:t>
            </a:r>
            <a:r>
              <a:rPr lang="is-IS" altLang="is-IS" sz="2000" i="1" dirty="0"/>
              <a:t>(safeguard assets)</a:t>
            </a:r>
            <a:r>
              <a:rPr lang="is-IS" altLang="is-IS" sz="2400" dirty="0"/>
              <a:t> og að tryggja áreiðanlega </a:t>
            </a:r>
            <a:r>
              <a:rPr lang="is-IS" altLang="is-IS" sz="2000" i="1" dirty="0"/>
              <a:t>(reliable) </a:t>
            </a:r>
            <a:r>
              <a:rPr lang="is-IS" altLang="is-IS" sz="2400" dirty="0"/>
              <a:t>skráningu gagna í bókhald.</a:t>
            </a:r>
          </a:p>
          <a:p>
            <a:pPr>
              <a:buClr>
                <a:srgbClr val="C00000"/>
              </a:buClr>
              <a:buSzPct val="80000"/>
              <a:defRPr/>
            </a:pPr>
            <a:r>
              <a:rPr lang="is-IS" altLang="is-IS" sz="2400" u="sng" dirty="0"/>
              <a:t>Stjórnunarþáttur</a:t>
            </a:r>
            <a:r>
              <a:rPr lang="is-IS" altLang="is-IS" sz="2400" dirty="0"/>
              <a:t> </a:t>
            </a:r>
            <a:r>
              <a:rPr lang="is-IS" altLang="is-IS" sz="2000" dirty="0"/>
              <a:t>(</a:t>
            </a:r>
            <a:r>
              <a:rPr lang="is-IS" altLang="is-IS" sz="2000" i="1" dirty="0"/>
              <a:t>administrative controls)</a:t>
            </a:r>
            <a:r>
              <a:rPr lang="is-IS" altLang="is-IS" sz="2000" dirty="0"/>
              <a:t>: </a:t>
            </a:r>
            <a:r>
              <a:rPr lang="is-IS" altLang="is-IS" sz="2400" dirty="0"/>
              <a:t>áhersla á frammistöðumat og fylgni við stefnu fyrirtækis og almenn lög.</a:t>
            </a:r>
            <a:endParaRPr lang="is-IS" altLang="is-IS" sz="2000" i="1" dirty="0"/>
          </a:p>
        </p:txBody>
      </p:sp>
      <p:sp>
        <p:nvSpPr>
          <p:cNvPr id="62468" name="Slide Number Placeholder 4">
            <a:extLst>
              <a:ext uri="{FF2B5EF4-FFF2-40B4-BE49-F238E27FC236}">
                <a16:creationId xmlns:a16="http://schemas.microsoft.com/office/drawing/2014/main" id="{8060AF56-CD78-4A79-9174-19E2271C8D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8146F86B-FFC7-430B-966B-FC02A0CB4A63}" type="slidenum">
              <a:rPr lang="en-US" altLang="is-IS" sz="1200">
                <a:solidFill>
                  <a:schemeClr val="tx1"/>
                </a:solidFill>
                <a:latin typeface="Arial" panose="020B0604020202020204" pitchFamily="34" charset="0"/>
              </a:rPr>
              <a:pPr>
                <a:spcBef>
                  <a:spcPct val="0"/>
                </a:spcBef>
                <a:buClrTx/>
                <a:buFontTx/>
                <a:buNone/>
              </a:pPr>
              <a:t>3</a:t>
            </a:fld>
            <a:endParaRPr lang="en-US" altLang="is-IS" sz="1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64">
            <a:extLst>
              <a:ext uri="{FF2B5EF4-FFF2-40B4-BE49-F238E27FC236}">
                <a16:creationId xmlns:a16="http://schemas.microsoft.com/office/drawing/2014/main" id="{FC762283-EE48-491B-8711-30050D52C9A0}"/>
              </a:ext>
            </a:extLst>
          </p:cNvPr>
          <p:cNvSpPr>
            <a:spLocks noGrp="1" noChangeArrowheads="1"/>
          </p:cNvSpPr>
          <p:nvPr>
            <p:ph type="title"/>
          </p:nvPr>
        </p:nvSpPr>
        <p:spPr>
          <a:xfrm>
            <a:off x="539750" y="333375"/>
            <a:ext cx="7848600" cy="719138"/>
          </a:xfrm>
        </p:spPr>
        <p:txBody>
          <a:bodyPr/>
          <a:lstStyle/>
          <a:p>
            <a:pPr eaLnBrk="1" hangingPunct="1"/>
            <a:r>
              <a:rPr lang="is-IS" altLang="is-IS" b="1" dirty="0">
                <a:solidFill>
                  <a:srgbClr val="C00000"/>
                </a:solidFill>
              </a:rPr>
              <a:t>Lykilatriði í innra eftirliti</a:t>
            </a:r>
            <a:endParaRPr lang="is-IS" altLang="is-IS" sz="2000" dirty="0">
              <a:solidFill>
                <a:srgbClr val="C00000"/>
              </a:solidFill>
            </a:endParaRPr>
          </a:p>
        </p:txBody>
      </p:sp>
      <p:sp>
        <p:nvSpPr>
          <p:cNvPr id="34819" name="Content Placeholder 65">
            <a:extLst>
              <a:ext uri="{FF2B5EF4-FFF2-40B4-BE49-F238E27FC236}">
                <a16:creationId xmlns:a16="http://schemas.microsoft.com/office/drawing/2014/main" id="{0248FE36-17FA-40D7-9E77-347AE7DBD5B1}"/>
              </a:ext>
            </a:extLst>
          </p:cNvPr>
          <p:cNvSpPr>
            <a:spLocks noGrp="1" noChangeArrowheads="1"/>
          </p:cNvSpPr>
          <p:nvPr>
            <p:ph idx="1"/>
          </p:nvPr>
        </p:nvSpPr>
        <p:spPr>
          <a:xfrm>
            <a:off x="611188" y="1052513"/>
            <a:ext cx="8137525" cy="4679950"/>
          </a:xfrm>
          <a:ln/>
        </p:spPr>
        <p:txBody>
          <a:bodyPr/>
          <a:lstStyle/>
          <a:p>
            <a:pPr marL="571500" indent="-381000">
              <a:lnSpc>
                <a:spcPct val="150000"/>
              </a:lnSpc>
              <a:buClr>
                <a:srgbClr val="C00000"/>
              </a:buClr>
              <a:buSzPct val="80000"/>
              <a:buFontTx/>
              <a:buAutoNum type="arabicPeriod"/>
            </a:pPr>
            <a:r>
              <a:rPr lang="is-IS" altLang="is-IS" sz="2400" b="1" dirty="0"/>
              <a:t>Aðgreining starfa </a:t>
            </a:r>
            <a:r>
              <a:rPr lang="is-IS" altLang="is-IS" sz="2000" b="1" i="1" dirty="0"/>
              <a:t>(</a:t>
            </a:r>
            <a:r>
              <a:rPr lang="is-IS" altLang="is-IS" sz="2000" b="1" i="1" dirty="0" err="1"/>
              <a:t>separation</a:t>
            </a:r>
            <a:r>
              <a:rPr lang="is-IS" altLang="is-IS" sz="2000" b="1" i="1" dirty="0"/>
              <a:t> of </a:t>
            </a:r>
            <a:r>
              <a:rPr lang="is-IS" altLang="is-IS" sz="2000" b="1" i="1" dirty="0" err="1"/>
              <a:t>duties</a:t>
            </a:r>
            <a:r>
              <a:rPr lang="is-IS" altLang="is-IS" sz="2000" b="1" i="1" dirty="0"/>
              <a:t>)</a:t>
            </a:r>
          </a:p>
          <a:p>
            <a:pPr marL="571500" indent="-381000">
              <a:lnSpc>
                <a:spcPct val="150000"/>
              </a:lnSpc>
              <a:buClr>
                <a:srgbClr val="C00000"/>
              </a:buClr>
              <a:buSzPct val="80000"/>
              <a:buFontTx/>
              <a:buAutoNum type="arabicPeriod"/>
            </a:pPr>
            <a:r>
              <a:rPr lang="is-IS" altLang="is-IS" sz="2400" b="1" dirty="0"/>
              <a:t>Hæfni starfsmanna </a:t>
            </a:r>
            <a:r>
              <a:rPr lang="is-IS" altLang="is-IS" sz="2000" b="1" i="1" dirty="0"/>
              <a:t>(</a:t>
            </a:r>
            <a:r>
              <a:rPr lang="is-IS" altLang="is-IS" sz="2000" b="1" i="1" dirty="0" err="1"/>
              <a:t>quality</a:t>
            </a:r>
            <a:r>
              <a:rPr lang="is-IS" altLang="is-IS" sz="2000" b="1" i="1" dirty="0"/>
              <a:t> of </a:t>
            </a:r>
            <a:r>
              <a:rPr lang="is-IS" altLang="is-IS" sz="2000" b="1" i="1" dirty="0" err="1"/>
              <a:t>employees</a:t>
            </a:r>
            <a:r>
              <a:rPr lang="is-IS" altLang="is-IS" sz="2000" b="1" i="1" dirty="0"/>
              <a:t>)</a:t>
            </a:r>
          </a:p>
          <a:p>
            <a:pPr marL="571500" indent="-381000">
              <a:lnSpc>
                <a:spcPct val="150000"/>
              </a:lnSpc>
              <a:buClr>
                <a:srgbClr val="C00000"/>
              </a:buClr>
              <a:buSzPct val="80000"/>
              <a:buFontTx/>
              <a:buAutoNum type="arabicPeriod"/>
            </a:pPr>
            <a:r>
              <a:rPr lang="is-IS" altLang="is-IS" sz="2400" b="1" dirty="0"/>
              <a:t>Heiðarleiki starfsmanna </a:t>
            </a:r>
            <a:r>
              <a:rPr lang="is-IS" altLang="is-IS" sz="2000" b="1" i="1" dirty="0"/>
              <a:t>(</a:t>
            </a:r>
            <a:r>
              <a:rPr lang="is-IS" altLang="is-IS" sz="2000" b="1" i="1" dirty="0" err="1"/>
              <a:t>bonded</a:t>
            </a:r>
            <a:r>
              <a:rPr lang="is-IS" altLang="is-IS" sz="2000" b="1" i="1" dirty="0"/>
              <a:t> </a:t>
            </a:r>
            <a:r>
              <a:rPr lang="is-IS" altLang="is-IS" sz="2000" b="1" i="1" dirty="0" err="1"/>
              <a:t>employees</a:t>
            </a:r>
            <a:r>
              <a:rPr lang="is-IS" altLang="is-IS" sz="2000" b="1" i="1" dirty="0"/>
              <a:t>)</a:t>
            </a:r>
          </a:p>
          <a:p>
            <a:pPr marL="571500" indent="-381000">
              <a:lnSpc>
                <a:spcPct val="150000"/>
              </a:lnSpc>
              <a:buClr>
                <a:srgbClr val="C00000"/>
              </a:buClr>
              <a:buSzPct val="80000"/>
              <a:buFontTx/>
              <a:buAutoNum type="arabicPeriod"/>
            </a:pPr>
            <a:r>
              <a:rPr lang="is-IS" altLang="is-IS" sz="2400" b="1" dirty="0"/>
              <a:t>Orlofstaka </a:t>
            </a:r>
            <a:r>
              <a:rPr lang="is-IS" altLang="is-IS" sz="2000" b="1" i="1" dirty="0"/>
              <a:t>(</a:t>
            </a:r>
            <a:r>
              <a:rPr lang="is-IS" altLang="is-IS" sz="2000" b="1" i="1" dirty="0" err="1"/>
              <a:t>required</a:t>
            </a:r>
            <a:r>
              <a:rPr lang="is-IS" altLang="is-IS" sz="2000" b="1" i="1" dirty="0"/>
              <a:t> </a:t>
            </a:r>
            <a:r>
              <a:rPr lang="is-IS" altLang="is-IS" sz="2000" b="1" i="1" dirty="0" err="1"/>
              <a:t>absences</a:t>
            </a:r>
            <a:r>
              <a:rPr lang="is-IS" altLang="is-IS" sz="2000" b="1" i="1" dirty="0"/>
              <a:t>)</a:t>
            </a:r>
          </a:p>
          <a:p>
            <a:pPr marL="571500" indent="-381000">
              <a:lnSpc>
                <a:spcPct val="150000"/>
              </a:lnSpc>
              <a:buClr>
                <a:srgbClr val="C00000"/>
              </a:buClr>
              <a:buSzPct val="80000"/>
              <a:buFontTx/>
              <a:buAutoNum type="arabicPeriod"/>
            </a:pPr>
            <a:r>
              <a:rPr lang="is-IS" altLang="is-IS" sz="2400" b="1" dirty="0"/>
              <a:t>Skráðar verklagsreglur </a:t>
            </a:r>
            <a:r>
              <a:rPr lang="is-IS" altLang="is-IS" sz="2000" b="1" i="1" dirty="0"/>
              <a:t>(</a:t>
            </a:r>
            <a:r>
              <a:rPr lang="is-IS" altLang="is-IS" sz="2000" b="1" i="1" dirty="0" err="1"/>
              <a:t>procedures</a:t>
            </a:r>
            <a:r>
              <a:rPr lang="is-IS" altLang="is-IS" sz="2000" b="1" i="1" dirty="0"/>
              <a:t> </a:t>
            </a:r>
            <a:r>
              <a:rPr lang="is-IS" altLang="is-IS" sz="2000" b="1" i="1" dirty="0" err="1"/>
              <a:t>manual</a:t>
            </a:r>
            <a:r>
              <a:rPr lang="is-IS" altLang="is-IS" sz="2000" b="1" i="1" dirty="0"/>
              <a:t>)</a:t>
            </a:r>
          </a:p>
          <a:p>
            <a:pPr marL="571500" indent="-381000">
              <a:lnSpc>
                <a:spcPct val="150000"/>
              </a:lnSpc>
              <a:buClr>
                <a:srgbClr val="C00000"/>
              </a:buClr>
              <a:buSzPct val="80000"/>
              <a:buFontTx/>
              <a:buAutoNum type="arabicPeriod"/>
            </a:pPr>
            <a:r>
              <a:rPr lang="is-IS" altLang="is-IS" sz="2400" b="1" dirty="0"/>
              <a:t>Heimild í takt við ábyrgð </a:t>
            </a:r>
            <a:r>
              <a:rPr lang="is-IS" altLang="is-IS" sz="2000" b="1" i="1" dirty="0"/>
              <a:t>(</a:t>
            </a:r>
            <a:r>
              <a:rPr lang="is-IS" altLang="is-IS" sz="2000" b="1" i="1" dirty="0" err="1"/>
              <a:t>authority</a:t>
            </a:r>
            <a:r>
              <a:rPr lang="is-IS" altLang="is-IS" sz="2000" b="1" i="1" dirty="0"/>
              <a:t> </a:t>
            </a:r>
            <a:r>
              <a:rPr lang="is-IS" altLang="is-IS" sz="2000" b="1" i="1" dirty="0" err="1"/>
              <a:t>and</a:t>
            </a:r>
            <a:r>
              <a:rPr lang="is-IS" altLang="is-IS" sz="2000" b="1" i="1" dirty="0"/>
              <a:t> </a:t>
            </a:r>
            <a:r>
              <a:rPr lang="is-IS" altLang="is-IS" sz="2000" b="1" i="1" dirty="0" err="1"/>
              <a:t>responsibility</a:t>
            </a:r>
            <a:r>
              <a:rPr lang="is-IS" altLang="is-IS" sz="2000" b="1" i="1" dirty="0"/>
              <a:t>)</a:t>
            </a:r>
          </a:p>
          <a:p>
            <a:pPr marL="571500" indent="-381000">
              <a:lnSpc>
                <a:spcPct val="150000"/>
              </a:lnSpc>
              <a:buClr>
                <a:srgbClr val="C00000"/>
              </a:buClr>
              <a:buSzPct val="80000"/>
              <a:buFontTx/>
              <a:buAutoNum type="arabicPeriod"/>
            </a:pPr>
            <a:r>
              <a:rPr lang="is-IS" altLang="is-IS" sz="2400" b="1" dirty="0"/>
              <a:t>Fyrirframnúmeruð skjöl </a:t>
            </a:r>
            <a:r>
              <a:rPr lang="is-IS" altLang="is-IS" sz="2000" b="1" i="1" dirty="0"/>
              <a:t>(</a:t>
            </a:r>
            <a:r>
              <a:rPr lang="is-IS" altLang="is-IS" sz="2000" b="1" i="1" dirty="0" err="1"/>
              <a:t>prenumbered</a:t>
            </a:r>
            <a:r>
              <a:rPr lang="is-IS" altLang="is-IS" sz="2000" b="1" i="1" dirty="0"/>
              <a:t> </a:t>
            </a:r>
            <a:r>
              <a:rPr lang="is-IS" altLang="is-IS" sz="2000" b="1" i="1" dirty="0" err="1"/>
              <a:t>documents</a:t>
            </a:r>
            <a:r>
              <a:rPr lang="is-IS" altLang="is-IS" sz="2000" b="1" i="1" dirty="0"/>
              <a:t>)</a:t>
            </a:r>
          </a:p>
          <a:p>
            <a:pPr marL="571500" indent="-381000">
              <a:lnSpc>
                <a:spcPct val="150000"/>
              </a:lnSpc>
              <a:buClr>
                <a:srgbClr val="C00000"/>
              </a:buClr>
              <a:buSzPct val="80000"/>
              <a:buFontTx/>
              <a:buAutoNum type="arabicPeriod"/>
            </a:pPr>
            <a:r>
              <a:rPr lang="is-IS" altLang="is-IS" sz="2400" b="1" dirty="0"/>
              <a:t>Eftirlit með eignum </a:t>
            </a:r>
            <a:r>
              <a:rPr lang="is-IS" altLang="is-IS" sz="2000" b="1" i="1" dirty="0"/>
              <a:t>(</a:t>
            </a:r>
            <a:r>
              <a:rPr lang="is-IS" altLang="is-IS" sz="2000" b="1" i="1" dirty="0" err="1"/>
              <a:t>physical</a:t>
            </a:r>
            <a:r>
              <a:rPr lang="is-IS" altLang="is-IS" sz="2000" b="1" i="1" dirty="0"/>
              <a:t> </a:t>
            </a:r>
            <a:r>
              <a:rPr lang="is-IS" altLang="is-IS" sz="2000" b="1" i="1" dirty="0" err="1"/>
              <a:t>control</a:t>
            </a:r>
            <a:r>
              <a:rPr lang="is-IS" altLang="is-IS" sz="2000" b="1" i="1" dirty="0"/>
              <a:t>)</a:t>
            </a:r>
          </a:p>
        </p:txBody>
      </p:sp>
      <p:sp>
        <p:nvSpPr>
          <p:cNvPr id="64516" name="Slide Number Placeholder 4">
            <a:extLst>
              <a:ext uri="{FF2B5EF4-FFF2-40B4-BE49-F238E27FC236}">
                <a16:creationId xmlns:a16="http://schemas.microsoft.com/office/drawing/2014/main" id="{9C614370-0B46-4E3E-A2C0-57BD8F5EC5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28938B37-4D33-4D53-B855-DB286E04EF4D}" type="slidenum">
              <a:rPr lang="en-US" altLang="is-IS" sz="1200">
                <a:solidFill>
                  <a:schemeClr val="tx1"/>
                </a:solidFill>
                <a:latin typeface="Arial" panose="020B0604020202020204" pitchFamily="34" charset="0"/>
              </a:rPr>
              <a:pPr>
                <a:spcBef>
                  <a:spcPct val="0"/>
                </a:spcBef>
                <a:buClrTx/>
                <a:buFontTx/>
                <a:buNone/>
              </a:pPr>
              <a:t>4</a:t>
            </a:fld>
            <a:endParaRPr lang="en-US" altLang="is-IS" sz="1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64">
            <a:extLst>
              <a:ext uri="{FF2B5EF4-FFF2-40B4-BE49-F238E27FC236}">
                <a16:creationId xmlns:a16="http://schemas.microsoft.com/office/drawing/2014/main" id="{9E3D950A-7977-4606-802F-B61FD2954330}"/>
              </a:ext>
            </a:extLst>
          </p:cNvPr>
          <p:cNvSpPr>
            <a:spLocks noGrp="1" noChangeArrowheads="1"/>
          </p:cNvSpPr>
          <p:nvPr>
            <p:ph type="title"/>
          </p:nvPr>
        </p:nvSpPr>
        <p:spPr>
          <a:xfrm>
            <a:off x="539750" y="765175"/>
            <a:ext cx="7848600" cy="647700"/>
          </a:xfrm>
        </p:spPr>
        <p:txBody>
          <a:bodyPr/>
          <a:lstStyle/>
          <a:p>
            <a:pPr eaLnBrk="1" hangingPunct="1"/>
            <a:r>
              <a:rPr lang="is-IS" altLang="is-IS" b="1">
                <a:solidFill>
                  <a:srgbClr val="C00000"/>
                </a:solidFill>
              </a:rPr>
              <a:t>Innra eftirlit með bókhaldskerfum</a:t>
            </a:r>
          </a:p>
        </p:txBody>
      </p:sp>
      <p:sp>
        <p:nvSpPr>
          <p:cNvPr id="66563" name="Content Placeholder 65">
            <a:extLst>
              <a:ext uri="{FF2B5EF4-FFF2-40B4-BE49-F238E27FC236}">
                <a16:creationId xmlns:a16="http://schemas.microsoft.com/office/drawing/2014/main" id="{CBED25CB-4637-470D-B1A1-698B0A4E42D9}"/>
              </a:ext>
            </a:extLst>
          </p:cNvPr>
          <p:cNvSpPr>
            <a:spLocks noGrp="1" noChangeArrowheads="1"/>
          </p:cNvSpPr>
          <p:nvPr>
            <p:ph idx="1"/>
          </p:nvPr>
        </p:nvSpPr>
        <p:spPr>
          <a:xfrm>
            <a:off x="755650" y="1557338"/>
            <a:ext cx="7920038" cy="4175125"/>
          </a:xfrm>
          <a:ln/>
        </p:spPr>
        <p:txBody>
          <a:bodyPr/>
          <a:lstStyle/>
          <a:p>
            <a:pPr marL="571500" indent="-381000">
              <a:lnSpc>
                <a:spcPct val="150000"/>
              </a:lnSpc>
              <a:buClr>
                <a:srgbClr val="C00000"/>
              </a:buClr>
            </a:pPr>
            <a:r>
              <a:rPr lang="is-IS" altLang="is-IS" sz="2400" dirty="0"/>
              <a:t>Halda nákvæma skrá um hvernig kerfið virkar</a:t>
            </a:r>
          </a:p>
          <a:p>
            <a:pPr marL="571500" indent="-381000">
              <a:lnSpc>
                <a:spcPct val="150000"/>
              </a:lnSpc>
              <a:buClr>
                <a:srgbClr val="C00000"/>
              </a:buClr>
            </a:pPr>
            <a:r>
              <a:rPr lang="is-IS" altLang="is-IS" sz="2400" dirty="0" err="1"/>
              <a:t>Aðgangstýringar</a:t>
            </a:r>
            <a:endParaRPr lang="is-IS" altLang="is-IS" sz="2400" dirty="0"/>
          </a:p>
          <a:p>
            <a:pPr marL="571500" indent="-381000">
              <a:lnSpc>
                <a:spcPct val="150000"/>
              </a:lnSpc>
              <a:buClr>
                <a:srgbClr val="C00000"/>
              </a:buClr>
            </a:pPr>
            <a:r>
              <a:rPr lang="is-IS" altLang="is-IS" sz="2400" dirty="0"/>
              <a:t>Fylgjast reglulega með að kerfið virki rétt</a:t>
            </a:r>
          </a:p>
          <a:p>
            <a:pPr marL="571500" indent="-381000">
              <a:lnSpc>
                <a:spcPct val="150000"/>
              </a:lnSpc>
              <a:buClr>
                <a:srgbClr val="C00000"/>
              </a:buClr>
            </a:pPr>
            <a:r>
              <a:rPr lang="is-IS" altLang="is-IS" sz="2400" dirty="0"/>
              <a:t>Eiga afrit af mikilvægum tölvubókhaldsgögnum á öruggum stað</a:t>
            </a:r>
          </a:p>
          <a:p>
            <a:pPr marL="571500" indent="-381000">
              <a:lnSpc>
                <a:spcPct val="150000"/>
              </a:lnSpc>
              <a:buClr>
                <a:srgbClr val="C00000"/>
              </a:buClr>
            </a:pPr>
            <a:r>
              <a:rPr lang="is-IS" altLang="is-IS" sz="2400" dirty="0"/>
              <a:t>Takmarka aðgangsorð í kerfið við notendur þess</a:t>
            </a:r>
          </a:p>
          <a:p>
            <a:pPr marL="571500" indent="-381000">
              <a:lnSpc>
                <a:spcPct val="150000"/>
              </a:lnSpc>
              <a:buClr>
                <a:srgbClr val="C00000"/>
              </a:buClr>
            </a:pPr>
            <a:r>
              <a:rPr lang="is-IS" altLang="is-IS" sz="2400" dirty="0"/>
              <a:t>Eiga greiðan aðgang að tæknilegri sérfræðiþekkingu á uppbyggingu og virkni kerfisins </a:t>
            </a:r>
          </a:p>
        </p:txBody>
      </p:sp>
      <p:sp>
        <p:nvSpPr>
          <p:cNvPr id="66564" name="Slide Number Placeholder 4">
            <a:extLst>
              <a:ext uri="{FF2B5EF4-FFF2-40B4-BE49-F238E27FC236}">
                <a16:creationId xmlns:a16="http://schemas.microsoft.com/office/drawing/2014/main" id="{8CDFEAC3-219C-48BA-86E8-73349355DB8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3BAABE86-DC70-43DE-88B3-B284ECD70A7F}" type="slidenum">
              <a:rPr lang="en-US" altLang="is-IS" sz="1200">
                <a:solidFill>
                  <a:schemeClr val="tx1"/>
                </a:solidFill>
                <a:latin typeface="Arial" panose="020B0604020202020204" pitchFamily="34" charset="0"/>
              </a:rPr>
              <a:pPr>
                <a:spcBef>
                  <a:spcPct val="0"/>
                </a:spcBef>
                <a:buClrTx/>
                <a:buFontTx/>
                <a:buNone/>
              </a:pPr>
              <a:t>5</a:t>
            </a:fld>
            <a:endParaRPr lang="en-US" altLang="is-IS" sz="1200">
              <a:solidFill>
                <a:schemeClr val="tx1"/>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64">
            <a:extLst>
              <a:ext uri="{FF2B5EF4-FFF2-40B4-BE49-F238E27FC236}">
                <a16:creationId xmlns:a16="http://schemas.microsoft.com/office/drawing/2014/main" id="{4BFCF14D-4314-4A85-A293-C5C3FFE6F2D0}"/>
              </a:ext>
            </a:extLst>
          </p:cNvPr>
          <p:cNvSpPr>
            <a:spLocks noGrp="1" noChangeArrowheads="1"/>
          </p:cNvSpPr>
          <p:nvPr>
            <p:ph type="title"/>
          </p:nvPr>
        </p:nvSpPr>
        <p:spPr>
          <a:xfrm>
            <a:off x="539750" y="549275"/>
            <a:ext cx="7848600" cy="792163"/>
          </a:xfrm>
        </p:spPr>
        <p:txBody>
          <a:bodyPr/>
          <a:lstStyle/>
          <a:p>
            <a:pPr eaLnBrk="1" hangingPunct="1"/>
            <a:r>
              <a:rPr lang="is-IS" altLang="is-IS" b="1">
                <a:solidFill>
                  <a:srgbClr val="C00000"/>
                </a:solidFill>
              </a:rPr>
              <a:t>Ábyrgð stjórnenda í innra eftirliti</a:t>
            </a:r>
          </a:p>
        </p:txBody>
      </p:sp>
      <p:sp>
        <p:nvSpPr>
          <p:cNvPr id="68611" name="Content Placeholder 65">
            <a:extLst>
              <a:ext uri="{FF2B5EF4-FFF2-40B4-BE49-F238E27FC236}">
                <a16:creationId xmlns:a16="http://schemas.microsoft.com/office/drawing/2014/main" id="{7AD320DA-AB2C-4377-B0F5-052E9E2AE9A5}"/>
              </a:ext>
            </a:extLst>
          </p:cNvPr>
          <p:cNvSpPr>
            <a:spLocks noGrp="1" noChangeArrowheads="1"/>
          </p:cNvSpPr>
          <p:nvPr>
            <p:ph idx="1"/>
          </p:nvPr>
        </p:nvSpPr>
        <p:spPr>
          <a:xfrm>
            <a:off x="755650" y="1557338"/>
            <a:ext cx="7632700" cy="2663825"/>
          </a:xfrm>
          <a:ln/>
        </p:spPr>
        <p:txBody>
          <a:bodyPr/>
          <a:lstStyle/>
          <a:p>
            <a:pPr>
              <a:lnSpc>
                <a:spcPct val="150000"/>
              </a:lnSpc>
              <a:buClr>
                <a:srgbClr val="C00000"/>
              </a:buClr>
            </a:pPr>
            <a:r>
              <a:rPr lang="is-IS" altLang="is-IS" sz="2400" u="sng"/>
              <a:t>Í 68. gr. laga um hlutafélög nr. 2/1995 segir meðal annars</a:t>
            </a:r>
            <a:r>
              <a:rPr lang="is-IS" altLang="is-IS" sz="2400"/>
              <a:t>: ....,,</a:t>
            </a:r>
            <a:r>
              <a:rPr lang="is-IS" altLang="is-IS" sz="2200" i="1"/>
              <a:t>Félagsstjórn skal annast um að nægilegt eftirlit sé haft með bókhaldi og meðferð fjármuna félagsins. Framkvæmdastjóri skal sjá um að bókhald félagsins sé fært í samræmi við lög og venjur og meðferð eigna félagsins sé með tryggilegum hætti</a:t>
            </a:r>
            <a:r>
              <a:rPr lang="is-IS" altLang="is-IS" sz="2200"/>
              <a:t>.”</a:t>
            </a:r>
            <a:br>
              <a:rPr lang="is-IS" altLang="is-IS" sz="2000"/>
            </a:br>
            <a:endParaRPr lang="is-IS" altLang="is-IS" sz="2800"/>
          </a:p>
          <a:p>
            <a:endParaRPr lang="is-IS" altLang="is-IS" sz="1900"/>
          </a:p>
        </p:txBody>
      </p:sp>
      <p:sp>
        <p:nvSpPr>
          <p:cNvPr id="68612" name="Slide Number Placeholder 4">
            <a:extLst>
              <a:ext uri="{FF2B5EF4-FFF2-40B4-BE49-F238E27FC236}">
                <a16:creationId xmlns:a16="http://schemas.microsoft.com/office/drawing/2014/main" id="{B6C783B9-A68D-49B2-B70D-2693796885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2FF07ED8-BC73-46AC-A8A1-EBA33430BECC}" type="slidenum">
              <a:rPr lang="en-US" altLang="is-IS" sz="1200">
                <a:solidFill>
                  <a:schemeClr val="tx1"/>
                </a:solidFill>
                <a:latin typeface="Arial" panose="020B0604020202020204" pitchFamily="34" charset="0"/>
              </a:rPr>
              <a:pPr>
                <a:spcBef>
                  <a:spcPct val="0"/>
                </a:spcBef>
                <a:buClrTx/>
                <a:buFontTx/>
                <a:buNone/>
              </a:pPr>
              <a:t>6</a:t>
            </a:fld>
            <a:endParaRPr lang="en-US" altLang="is-IS" sz="1200">
              <a:solidFill>
                <a:schemeClr val="tx1"/>
              </a:solidFill>
              <a:latin typeface="Arial" panose="020B0604020202020204" pitchFamily="34" charset="0"/>
            </a:endParaRPr>
          </a:p>
        </p:txBody>
      </p:sp>
      <p:pic>
        <p:nvPicPr>
          <p:cNvPr id="68613" name="Picture 4" descr="j0222043">
            <a:extLst>
              <a:ext uri="{FF2B5EF4-FFF2-40B4-BE49-F238E27FC236}">
                <a16:creationId xmlns:a16="http://schemas.microsoft.com/office/drawing/2014/main" id="{FE17D39B-3376-4E86-8417-D785DCA33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941888"/>
            <a:ext cx="2376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64">
            <a:extLst>
              <a:ext uri="{FF2B5EF4-FFF2-40B4-BE49-F238E27FC236}">
                <a16:creationId xmlns:a16="http://schemas.microsoft.com/office/drawing/2014/main" id="{6A26F061-D009-45C8-9E1E-C19995F3241E}"/>
              </a:ext>
            </a:extLst>
          </p:cNvPr>
          <p:cNvSpPr>
            <a:spLocks noGrp="1" noChangeArrowheads="1"/>
          </p:cNvSpPr>
          <p:nvPr>
            <p:ph type="title"/>
          </p:nvPr>
        </p:nvSpPr>
        <p:spPr>
          <a:xfrm>
            <a:off x="539750" y="765175"/>
            <a:ext cx="7848600" cy="647700"/>
          </a:xfrm>
        </p:spPr>
        <p:txBody>
          <a:bodyPr/>
          <a:lstStyle/>
          <a:p>
            <a:pPr eaLnBrk="1" hangingPunct="1"/>
            <a:r>
              <a:rPr lang="is-IS" altLang="is-IS" b="1">
                <a:solidFill>
                  <a:srgbClr val="C00000"/>
                </a:solidFill>
              </a:rPr>
              <a:t>Félag um innri endurskoðun á Íslandi - FIE</a:t>
            </a:r>
          </a:p>
        </p:txBody>
      </p:sp>
      <p:sp>
        <p:nvSpPr>
          <p:cNvPr id="62467" name="Content Placeholder 65">
            <a:extLst>
              <a:ext uri="{FF2B5EF4-FFF2-40B4-BE49-F238E27FC236}">
                <a16:creationId xmlns:a16="http://schemas.microsoft.com/office/drawing/2014/main" id="{E5AB2444-4C70-4AFA-83C3-3536BF4D96E3}"/>
              </a:ext>
            </a:extLst>
          </p:cNvPr>
          <p:cNvSpPr>
            <a:spLocks noGrp="1"/>
          </p:cNvSpPr>
          <p:nvPr>
            <p:ph idx="1"/>
          </p:nvPr>
        </p:nvSpPr>
        <p:spPr>
          <a:xfrm>
            <a:off x="755650" y="1628775"/>
            <a:ext cx="7561263" cy="4103688"/>
          </a:xfrm>
        </p:spPr>
        <p:txBody>
          <a:bodyPr/>
          <a:lstStyle/>
          <a:p>
            <a:pPr>
              <a:buClr>
                <a:srgbClr val="C00000"/>
              </a:buClr>
              <a:defRPr/>
            </a:pPr>
            <a:r>
              <a:rPr lang="is-IS" altLang="is-IS" sz="2400" b="1" dirty="0"/>
              <a:t>FIE</a:t>
            </a:r>
            <a:r>
              <a:rPr lang="is-IS" altLang="is-IS" sz="2400" dirty="0"/>
              <a:t> var stofnað 12. febrúar 2003. Félaginu er ætlað að vera samstarfsvettvangur þeirra sem starfa við innri endurskoðun í fyrirtækjum og stofnunum. </a:t>
            </a:r>
          </a:p>
          <a:p>
            <a:pPr>
              <a:buClr>
                <a:srgbClr val="E65D00"/>
              </a:buClr>
              <a:buFontTx/>
              <a:buNone/>
              <a:defRPr/>
            </a:pPr>
            <a:endParaRPr lang="is-IS" altLang="is-IS" sz="2400" dirty="0"/>
          </a:p>
          <a:p>
            <a:pPr>
              <a:buClr>
                <a:srgbClr val="C00000"/>
              </a:buClr>
              <a:defRPr/>
            </a:pPr>
            <a:r>
              <a:rPr lang="is-IS" altLang="is-IS" sz="2400" b="1" dirty="0"/>
              <a:t>Markmið félagsins </a:t>
            </a:r>
            <a:r>
              <a:rPr lang="is-IS" altLang="is-IS" sz="2400" dirty="0"/>
              <a:t>er að efla innbyrðis tengsl og kynningu þeirra sem starfa við fagið, vera vettvangur til að styrkja fagleg vinnubrögð við þróun innri endurskoðunar og faglega umræðu ásamt því að vera leiðandi rödd stéttarinnar út á við.</a:t>
            </a:r>
          </a:p>
          <a:p>
            <a:pPr>
              <a:buClr>
                <a:srgbClr val="C00000"/>
              </a:buClr>
              <a:defRPr/>
            </a:pPr>
            <a:endParaRPr lang="is-IS" altLang="is-IS" sz="2400" dirty="0"/>
          </a:p>
          <a:p>
            <a:pPr>
              <a:buClr>
                <a:srgbClr val="C00000"/>
              </a:buClr>
              <a:defRPr/>
            </a:pPr>
            <a:r>
              <a:rPr lang="is-IS" altLang="is-IS" sz="2400" dirty="0"/>
              <a:t>http://fie.is/</a:t>
            </a:r>
          </a:p>
          <a:p>
            <a:pPr marL="0" indent="0">
              <a:buClr>
                <a:srgbClr val="C00000"/>
              </a:buClr>
              <a:buFontTx/>
              <a:buNone/>
              <a:defRPr/>
            </a:pPr>
            <a:endParaRPr lang="is-IS" altLang="is-IS" sz="2400" dirty="0"/>
          </a:p>
        </p:txBody>
      </p:sp>
      <p:sp>
        <p:nvSpPr>
          <p:cNvPr id="70660" name="Slide Number Placeholder 4">
            <a:extLst>
              <a:ext uri="{FF2B5EF4-FFF2-40B4-BE49-F238E27FC236}">
                <a16:creationId xmlns:a16="http://schemas.microsoft.com/office/drawing/2014/main" id="{D28957FE-CC26-4BB2-90FA-C057AA4104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2C4A44FC-9C31-4E6E-AFD2-7226F1DB5EDB}" type="slidenum">
              <a:rPr lang="en-US" altLang="is-IS" sz="1200">
                <a:solidFill>
                  <a:schemeClr val="tx1"/>
                </a:solidFill>
                <a:latin typeface="Arial" panose="020B0604020202020204" pitchFamily="34" charset="0"/>
              </a:rPr>
              <a:pPr>
                <a:spcBef>
                  <a:spcPct val="0"/>
                </a:spcBef>
                <a:buClrTx/>
                <a:buFontTx/>
                <a:buNone/>
              </a:pPr>
              <a:t>7</a:t>
            </a:fld>
            <a:endParaRPr lang="en-US" altLang="is-IS" sz="1200">
              <a:solidFill>
                <a:schemeClr val="tx1"/>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65">
            <a:extLst>
              <a:ext uri="{FF2B5EF4-FFF2-40B4-BE49-F238E27FC236}">
                <a16:creationId xmlns:a16="http://schemas.microsoft.com/office/drawing/2014/main" id="{B31189EF-B393-46D5-A26E-9547889A36A1}"/>
              </a:ext>
            </a:extLst>
          </p:cNvPr>
          <p:cNvSpPr>
            <a:spLocks noGrp="1"/>
          </p:cNvSpPr>
          <p:nvPr>
            <p:ph idx="1"/>
          </p:nvPr>
        </p:nvSpPr>
        <p:spPr>
          <a:xfrm>
            <a:off x="1116013" y="908050"/>
            <a:ext cx="7056437" cy="576263"/>
          </a:xfrm>
        </p:spPr>
        <p:txBody>
          <a:bodyPr/>
          <a:lstStyle/>
          <a:p>
            <a:pPr algn="ctr" eaLnBrk="1" hangingPunct="1">
              <a:buFontTx/>
              <a:buNone/>
              <a:defRPr/>
            </a:pPr>
            <a:r>
              <a:rPr lang="is-IS" sz="2800" b="1" dirty="0">
                <a:solidFill>
                  <a:srgbClr val="C00000"/>
                </a:solidFill>
              </a:rPr>
              <a:t>Innra eftirlit á handbæru fé</a:t>
            </a:r>
          </a:p>
          <a:p>
            <a:pPr algn="ctr" eaLnBrk="1" hangingPunct="1">
              <a:buFontTx/>
              <a:buNone/>
              <a:defRPr/>
            </a:pPr>
            <a:endParaRPr lang="en-GB" dirty="0">
              <a:cs typeface="+mn-cs"/>
            </a:endParaRPr>
          </a:p>
        </p:txBody>
      </p:sp>
      <p:sp>
        <p:nvSpPr>
          <p:cNvPr id="72707" name="Slide Number Placeholder 4">
            <a:extLst>
              <a:ext uri="{FF2B5EF4-FFF2-40B4-BE49-F238E27FC236}">
                <a16:creationId xmlns:a16="http://schemas.microsoft.com/office/drawing/2014/main" id="{8E11B986-DBC4-4B16-82E9-5BCAE15996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BC060D6C-7CF5-407D-9964-558F4BCCFDD4}" type="slidenum">
              <a:rPr lang="en-US" altLang="is-IS" sz="1200">
                <a:solidFill>
                  <a:schemeClr val="tx1"/>
                </a:solidFill>
                <a:latin typeface="Arial" panose="020B0604020202020204" pitchFamily="34" charset="0"/>
              </a:rPr>
              <a:pPr>
                <a:spcBef>
                  <a:spcPct val="0"/>
                </a:spcBef>
                <a:buClrTx/>
                <a:buFontTx/>
                <a:buNone/>
              </a:pPr>
              <a:t>8</a:t>
            </a:fld>
            <a:endParaRPr lang="en-US" altLang="is-IS" sz="1200">
              <a:solidFill>
                <a:schemeClr val="tx1"/>
              </a:solidFill>
              <a:latin typeface="Arial" panose="020B0604020202020204" pitchFamily="34" charset="0"/>
            </a:endParaRPr>
          </a:p>
        </p:txBody>
      </p:sp>
      <p:sp>
        <p:nvSpPr>
          <p:cNvPr id="72708" name="Rectangle 5">
            <a:extLst>
              <a:ext uri="{FF2B5EF4-FFF2-40B4-BE49-F238E27FC236}">
                <a16:creationId xmlns:a16="http://schemas.microsoft.com/office/drawing/2014/main" id="{3C9C3F43-89A0-4ED9-B4C7-30B596B9028E}"/>
              </a:ext>
            </a:extLst>
          </p:cNvPr>
          <p:cNvSpPr>
            <a:spLocks noChangeArrowheads="1"/>
          </p:cNvSpPr>
          <p:nvPr/>
        </p:nvSpPr>
        <p:spPr bwMode="auto">
          <a:xfrm>
            <a:off x="1116013" y="2781300"/>
            <a:ext cx="69850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lgn="ctr" eaLnBrk="1" hangingPunct="1">
              <a:lnSpc>
                <a:spcPct val="150000"/>
              </a:lnSpc>
              <a:spcBef>
                <a:spcPct val="0"/>
              </a:spcBef>
              <a:buClrTx/>
              <a:buFontTx/>
              <a:buNone/>
            </a:pPr>
            <a:r>
              <a:rPr lang="is-IS" altLang="is-IS" sz="2800" b="1">
                <a:solidFill>
                  <a:schemeClr val="tx2"/>
                </a:solidFill>
                <a:cs typeface="Helvetica" panose="020B0604020202020204" pitchFamily="34" charset="0"/>
              </a:rPr>
              <a:t>Þekkja nokkrar aðferðir sem eru notaðar við innra eftirlit á handbæru fé </a:t>
            </a:r>
            <a:r>
              <a:rPr lang="is-IS" altLang="is-IS" sz="2200" b="1" i="1">
                <a:solidFill>
                  <a:schemeClr val="tx2"/>
                </a:solidFill>
                <a:cs typeface="Helvetica" panose="020B0604020202020204" pitchFamily="34" charset="0"/>
              </a:rPr>
              <a:t>(internal control for cash)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64">
            <a:extLst>
              <a:ext uri="{FF2B5EF4-FFF2-40B4-BE49-F238E27FC236}">
                <a16:creationId xmlns:a16="http://schemas.microsoft.com/office/drawing/2014/main" id="{D70F2B4C-9691-4FF9-9BA4-3962F568EB67}"/>
              </a:ext>
            </a:extLst>
          </p:cNvPr>
          <p:cNvSpPr>
            <a:spLocks noGrp="1"/>
          </p:cNvSpPr>
          <p:nvPr>
            <p:ph type="title"/>
          </p:nvPr>
        </p:nvSpPr>
        <p:spPr>
          <a:xfrm>
            <a:off x="539750" y="549275"/>
            <a:ext cx="7848600" cy="719138"/>
          </a:xfrm>
        </p:spPr>
        <p:txBody>
          <a:bodyPr/>
          <a:lstStyle/>
          <a:p>
            <a:pPr eaLnBrk="1" hangingPunct="1">
              <a:defRPr/>
            </a:pPr>
            <a:r>
              <a:rPr lang="is-IS" b="1" dirty="0">
                <a:solidFill>
                  <a:srgbClr val="C00000"/>
                </a:solidFill>
                <a:ea typeface="+mn-ea"/>
              </a:rPr>
              <a:t>Hvað er handbært fé?</a:t>
            </a:r>
          </a:p>
        </p:txBody>
      </p:sp>
      <p:sp>
        <p:nvSpPr>
          <p:cNvPr id="74755" name="Content Placeholder 65">
            <a:extLst>
              <a:ext uri="{FF2B5EF4-FFF2-40B4-BE49-F238E27FC236}">
                <a16:creationId xmlns:a16="http://schemas.microsoft.com/office/drawing/2014/main" id="{AD4248E6-0F5E-46BD-AD16-985CA051E7BF}"/>
              </a:ext>
            </a:extLst>
          </p:cNvPr>
          <p:cNvSpPr>
            <a:spLocks noGrp="1" noChangeArrowheads="1"/>
          </p:cNvSpPr>
          <p:nvPr>
            <p:ph idx="1"/>
          </p:nvPr>
        </p:nvSpPr>
        <p:spPr>
          <a:xfrm>
            <a:off x="900113" y="1484313"/>
            <a:ext cx="7272337" cy="4465637"/>
          </a:xfrm>
          <a:ln/>
        </p:spPr>
        <p:txBody>
          <a:bodyPr/>
          <a:lstStyle/>
          <a:p>
            <a:pPr>
              <a:buClr>
                <a:srgbClr val="C00000"/>
              </a:buClr>
            </a:pPr>
            <a:r>
              <a:rPr lang="is-IS" altLang="is-IS" sz="2400" dirty="0">
                <a:latin typeface="Arial" panose="020B0604020202020204" pitchFamily="34" charset="0"/>
              </a:rPr>
              <a:t>Reiðufé (seðlar og mynt) </a:t>
            </a:r>
          </a:p>
          <a:p>
            <a:pPr>
              <a:buClr>
                <a:srgbClr val="C00000"/>
              </a:buClr>
            </a:pPr>
            <a:r>
              <a:rPr lang="is-IS" altLang="is-IS" sz="2400" dirty="0">
                <a:latin typeface="Arial" panose="020B0604020202020204" pitchFamily="34" charset="0"/>
              </a:rPr>
              <a:t>Óbundnar bankainnstæður</a:t>
            </a:r>
            <a:endParaRPr lang="is-IS" altLang="is-IS" sz="2400" dirty="0"/>
          </a:p>
          <a:p>
            <a:pPr>
              <a:buClr>
                <a:srgbClr val="C00000"/>
              </a:buClr>
            </a:pPr>
            <a:r>
              <a:rPr lang="is-IS" altLang="is-IS" sz="2400" dirty="0"/>
              <a:t>Markaðsskuldabréf þar sem innan við þrír mánuðir eru til lokagjalddaga </a:t>
            </a:r>
          </a:p>
          <a:p>
            <a:pPr>
              <a:buFontTx/>
              <a:buNone/>
            </a:pPr>
            <a:endParaRPr lang="is-IS" altLang="is-IS" sz="2400" dirty="0"/>
          </a:p>
          <a:p>
            <a:pPr>
              <a:buFontTx/>
              <a:buNone/>
            </a:pPr>
            <a:r>
              <a:rPr lang="is-IS" altLang="is-IS" sz="2400" dirty="0">
                <a:latin typeface="Arial" panose="020B0604020202020204" pitchFamily="34" charset="0"/>
              </a:rPr>
              <a:t>	</a:t>
            </a:r>
            <a:r>
              <a:rPr lang="is-IS" altLang="is-IS" sz="2400" b="1" dirty="0">
                <a:solidFill>
                  <a:srgbClr val="1F497D"/>
                </a:solidFill>
                <a:latin typeface="Arial" panose="020B0604020202020204" pitchFamily="34" charset="0"/>
              </a:rPr>
              <a:t>Sameiginlegt öllum liðum á handbæru fé er að þá má nota án takmarkana til greiðslu í rekstri fyrirtækisins.</a:t>
            </a:r>
            <a:endParaRPr lang="is-IS" altLang="is-IS" sz="2400" b="1" dirty="0">
              <a:solidFill>
                <a:srgbClr val="1F497D"/>
              </a:solidFill>
            </a:endParaRPr>
          </a:p>
        </p:txBody>
      </p:sp>
      <p:sp>
        <p:nvSpPr>
          <p:cNvPr id="74756" name="Slide Number Placeholder 4">
            <a:extLst>
              <a:ext uri="{FF2B5EF4-FFF2-40B4-BE49-F238E27FC236}">
                <a16:creationId xmlns:a16="http://schemas.microsoft.com/office/drawing/2014/main" id="{7AAAE7C9-2C8F-4E0F-9AF1-FE12F93FB2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D0920"/>
              </a:buClr>
              <a:buChar char="•"/>
              <a:defRPr sz="2500">
                <a:solidFill>
                  <a:srgbClr val="262626"/>
                </a:solidFill>
                <a:latin typeface="Helvetica" panose="020B0604020202020204" pitchFamily="34" charset="0"/>
                <a:ea typeface="ＭＳ Ｐゴシック" panose="020B0600070205080204" pitchFamily="34" charset="-128"/>
              </a:defRPr>
            </a:lvl1pPr>
            <a:lvl2pPr marL="742950" indent="-285750">
              <a:spcBef>
                <a:spcPct val="20000"/>
              </a:spcBef>
              <a:buClr>
                <a:srgbClr val="CD0920"/>
              </a:buClr>
              <a:buChar char="–"/>
              <a:defRPr sz="2000">
                <a:solidFill>
                  <a:srgbClr val="262626"/>
                </a:solidFill>
                <a:latin typeface="Helvetica" panose="020B0604020202020204" pitchFamily="34" charset="0"/>
                <a:ea typeface="ＭＳ Ｐゴシック" panose="020B0600070205080204" pitchFamily="34" charset="-128"/>
              </a:defRPr>
            </a:lvl2pPr>
            <a:lvl3pPr marL="1143000" indent="-228600">
              <a:spcBef>
                <a:spcPct val="20000"/>
              </a:spcBef>
              <a:buClr>
                <a:srgbClr val="CD0920"/>
              </a:buClr>
              <a:buChar char="•"/>
              <a:defRPr>
                <a:solidFill>
                  <a:srgbClr val="404040"/>
                </a:solidFill>
                <a:latin typeface="Helvetica" panose="020B0604020202020204" pitchFamily="34" charset="0"/>
                <a:ea typeface="ＭＳ Ｐゴシック" panose="020B0600070205080204" pitchFamily="34" charset="-128"/>
              </a:defRPr>
            </a:lvl3pPr>
            <a:lvl4pPr marL="1600200" indent="-228600">
              <a:spcBef>
                <a:spcPct val="20000"/>
              </a:spcBef>
              <a:buClr>
                <a:srgbClr val="CD0920"/>
              </a:buClr>
              <a:buChar char="–"/>
              <a:defRPr sz="1600">
                <a:solidFill>
                  <a:srgbClr val="595959"/>
                </a:solidFill>
                <a:latin typeface="Helvetica" panose="020B0604020202020204" pitchFamily="34" charset="0"/>
                <a:ea typeface="ＭＳ Ｐゴシック" panose="020B0600070205080204" pitchFamily="34" charset="-128"/>
              </a:defRPr>
            </a:lvl4pPr>
            <a:lvl5pPr marL="2057400" indent="-228600">
              <a:spcBef>
                <a:spcPct val="20000"/>
              </a:spcBef>
              <a:buClr>
                <a:srgbClr val="CD0920"/>
              </a:buClr>
              <a:buChar char="»"/>
              <a:defRPr sz="1600">
                <a:solidFill>
                  <a:srgbClr val="7F7F7F"/>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D0920"/>
              </a:buClr>
              <a:buChar char="»"/>
              <a:defRPr sz="1600">
                <a:solidFill>
                  <a:srgbClr val="7F7F7F"/>
                </a:solidFill>
                <a:latin typeface="Helvetica" panose="020B0604020202020204" pitchFamily="34" charset="0"/>
                <a:ea typeface="ＭＳ Ｐゴシック" panose="020B0600070205080204" pitchFamily="34" charset="-128"/>
              </a:defRPr>
            </a:lvl9pPr>
          </a:lstStyle>
          <a:p>
            <a:pPr>
              <a:spcBef>
                <a:spcPct val="0"/>
              </a:spcBef>
              <a:buClrTx/>
              <a:buFontTx/>
              <a:buNone/>
            </a:pPr>
            <a:fld id="{CA2E4B47-E6A4-4896-8310-E33364AA83B2}" type="slidenum">
              <a:rPr lang="en-US" altLang="is-IS" sz="1200">
                <a:solidFill>
                  <a:schemeClr val="tx1"/>
                </a:solidFill>
                <a:latin typeface="Arial" panose="020B0604020202020204" pitchFamily="34" charset="0"/>
              </a:rPr>
              <a:pPr>
                <a:spcBef>
                  <a:spcPct val="0"/>
                </a:spcBef>
                <a:buClrTx/>
                <a:buFontTx/>
                <a:buNone/>
              </a:pPr>
              <a:t>9</a:t>
            </a:fld>
            <a:endParaRPr lang="en-US" altLang="is-IS" sz="1200">
              <a:solidFill>
                <a:schemeClr val="tx1"/>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emplate_Grunnnam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txDef>
      <a:spPr bwMode="auto">
        <a:noFill/>
        <a:ln w="9525">
          <a:noFill/>
          <a:miter lim="800000"/>
          <a:headEnd/>
          <a:tailEnd/>
        </a:ln>
      </a:spPr>
      <a:bodyPr>
        <a:spAutoFit/>
      </a:bodyPr>
      <a:lstStyle>
        <a:defPPr marL="457200" indent="-457200" algn="ctr">
          <a:spcBef>
            <a:spcPct val="50000"/>
          </a:spcBef>
          <a:defRPr sz="2800" b="1">
            <a:latin typeface="Tahoma"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mplate_Grunnnam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txDef>
      <a:spPr bwMode="auto">
        <a:noFill/>
        <a:ln w="9525">
          <a:noFill/>
          <a:miter lim="800000"/>
          <a:headEnd/>
          <a:tailEnd/>
        </a:ln>
      </a:spPr>
      <a:bodyPr>
        <a:spAutoFit/>
      </a:bodyPr>
      <a:lstStyle>
        <a:defPPr marL="457200" indent="-457200" algn="ctr">
          <a:spcBef>
            <a:spcPct val="50000"/>
          </a:spcBef>
          <a:defRPr sz="2800" b="1">
            <a:latin typeface="Tahoma"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plate_Grunnnam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txDef>
      <a:spPr bwMode="auto">
        <a:noFill/>
        <a:ln w="9525">
          <a:noFill/>
          <a:miter lim="800000"/>
          <a:headEnd/>
          <a:tailEnd/>
        </a:ln>
      </a:spPr>
      <a:bodyPr>
        <a:spAutoFit/>
      </a:bodyPr>
      <a:lstStyle>
        <a:defPPr marL="457200" indent="-457200" algn="ctr">
          <a:spcBef>
            <a:spcPct val="50000"/>
          </a:spcBef>
          <a:defRPr sz="2800" b="1">
            <a:latin typeface="Tahoma"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9505</TotalTime>
  <Words>847</Words>
  <Application>Microsoft Office PowerPoint</Application>
  <PresentationFormat>On-screen Show (4:3)</PresentationFormat>
  <Paragraphs>126</Paragraphs>
  <Slides>18</Slides>
  <Notes>18</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28" baseType="lpstr">
      <vt:lpstr>Arial</vt:lpstr>
      <vt:lpstr>Arial Narrow</vt:lpstr>
      <vt:lpstr>Calibri</vt:lpstr>
      <vt:lpstr>Helvetica</vt:lpstr>
      <vt:lpstr>Monotype Sorts</vt:lpstr>
      <vt:lpstr>Template_Grunnnam2010</vt:lpstr>
      <vt:lpstr>2_Template_Grunnnam2010</vt:lpstr>
      <vt:lpstr>1_Template_Grunnnam2010</vt:lpstr>
      <vt:lpstr>Custom Design</vt:lpstr>
      <vt:lpstr>Worksheet</vt:lpstr>
      <vt:lpstr>PowerPoint Presentation</vt:lpstr>
      <vt:lpstr>PowerPoint Presentation</vt:lpstr>
      <vt:lpstr>Hvað er innra eftirlit ?</vt:lpstr>
      <vt:lpstr>Lykilatriði í innra eftirliti</vt:lpstr>
      <vt:lpstr>Innra eftirlit með bókhaldskerfum</vt:lpstr>
      <vt:lpstr>Ábyrgð stjórnenda í innra eftirliti</vt:lpstr>
      <vt:lpstr>Félag um innri endurskoðun á Íslandi - FIE</vt:lpstr>
      <vt:lpstr>PowerPoint Presentation</vt:lpstr>
      <vt:lpstr>Hvað er handbært fé?</vt:lpstr>
      <vt:lpstr>Innra eftirlit með innborgunum (cash receipts)</vt:lpstr>
      <vt:lpstr>Notkun bankareikninga (bank accounts)</vt:lpstr>
      <vt:lpstr>Innra eftirlit með útborgunum (cash payments)</vt:lpstr>
      <vt:lpstr>Bankaafstemming</vt:lpstr>
      <vt:lpstr>Vinnublað fyrir bankaafstemmingu  </vt:lpstr>
      <vt:lpstr>Bankaafstemming</vt:lpstr>
      <vt:lpstr>Cash Short and Over “mismunur í kassa”</vt:lpstr>
      <vt:lpstr> Hlutverk endurskoðenda </vt:lpstr>
      <vt:lpstr> Mismunandi áritanir endurskoðenda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Þorgils Björgvinsson</dc:creator>
  <cp:lastModifiedBy>Sigurdsson, Kristjan</cp:lastModifiedBy>
  <cp:revision>1450</cp:revision>
  <cp:lastPrinted>2014-09-22T11:15:56Z</cp:lastPrinted>
  <dcterms:created xsi:type="dcterms:W3CDTF">2010-01-14T00:13:08Z</dcterms:created>
  <dcterms:modified xsi:type="dcterms:W3CDTF">2024-09-11T11:21:59Z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2024-09-11T11:21:52Z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04a1d70f-abac-4822-a0bd-c77d33a00ef6</vt:lpwstr>
  </property>
  <property fmtid="{D5CDD505-2E9C-101B-9397-08002B2CF9AE}" pid="8" name="MSIP_Label_ea60d57e-af5b-4752-ac57-3e4f28ca11dc_ContentBits">
    <vt:lpwstr>0</vt:lpwstr>
  </property>
</Properties>
</file>