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583" r:id="rId1"/>
    <p:sldMasterId id="2147484564" r:id="rId2"/>
    <p:sldMasterId id="2147484552" r:id="rId3"/>
  </p:sldMasterIdLst>
  <p:notesMasterIdLst>
    <p:notesMasterId r:id="rId12"/>
  </p:notesMasterIdLst>
  <p:handoutMasterIdLst>
    <p:handoutMasterId r:id="rId13"/>
  </p:handoutMasterIdLst>
  <p:sldIdLst>
    <p:sldId id="515" r:id="rId4"/>
    <p:sldId id="540" r:id="rId5"/>
    <p:sldId id="555" r:id="rId6"/>
    <p:sldId id="564" r:id="rId7"/>
    <p:sldId id="556" r:id="rId8"/>
    <p:sldId id="554" r:id="rId9"/>
    <p:sldId id="545" r:id="rId10"/>
    <p:sldId id="557" r:id="rId11"/>
  </p:sldIdLst>
  <p:sldSz cx="9144000" cy="6858000" type="screen4x3"/>
  <p:notesSz cx="6873875" cy="10061575"/>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69">
          <p15:clr>
            <a:srgbClr val="A4A3A4"/>
          </p15:clr>
        </p15:guide>
        <p15:guide id="2" pos="216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65D00"/>
    <a:srgbClr val="CD0920"/>
    <a:srgbClr val="1D4575"/>
    <a:srgbClr val="1F497D"/>
    <a:srgbClr val="003399"/>
    <a:srgbClr val="EE6000"/>
    <a:srgbClr val="F6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50" autoAdjust="0"/>
    <p:restoredTop sz="75108" autoAdjust="0"/>
  </p:normalViewPr>
  <p:slideViewPr>
    <p:cSldViewPr>
      <p:cViewPr varScale="1">
        <p:scale>
          <a:sx n="94" d="100"/>
          <a:sy n="94" d="100"/>
        </p:scale>
        <p:origin x="2148" y="84"/>
      </p:cViewPr>
      <p:guideLst>
        <p:guide orient="horz" pos="2160"/>
        <p:guide pos="2880"/>
      </p:guideLst>
    </p:cSldViewPr>
  </p:slideViewPr>
  <p:outlineViewPr>
    <p:cViewPr>
      <p:scale>
        <a:sx n="33" d="100"/>
        <a:sy n="33" d="100"/>
      </p:scale>
      <p:origin x="0" y="6978"/>
    </p:cViewPr>
  </p:outlineViewPr>
  <p:notesTextViewPr>
    <p:cViewPr>
      <p:scale>
        <a:sx n="100" d="100"/>
        <a:sy n="100" d="100"/>
      </p:scale>
      <p:origin x="0" y="0"/>
    </p:cViewPr>
  </p:notesTextViewPr>
  <p:sorterViewPr>
    <p:cViewPr>
      <p:scale>
        <a:sx n="100" d="100"/>
        <a:sy n="100" d="100"/>
      </p:scale>
      <p:origin x="0" y="1776"/>
    </p:cViewPr>
  </p:sorterViewPr>
  <p:notesViewPr>
    <p:cSldViewPr>
      <p:cViewPr varScale="1">
        <p:scale>
          <a:sx n="52" d="100"/>
          <a:sy n="52" d="100"/>
        </p:scale>
        <p:origin x="-2922" y="-84"/>
      </p:cViewPr>
      <p:guideLst>
        <p:guide orient="horz" pos="3169"/>
        <p:guide pos="216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1F27FF-AF6E-4810-B5D2-72AF783681FA}"/>
              </a:ext>
            </a:extLst>
          </p:cNvPr>
          <p:cNvSpPr>
            <a:spLocks noGrp="1"/>
          </p:cNvSpPr>
          <p:nvPr>
            <p:ph type="hdr" sz="quarter"/>
          </p:nvPr>
        </p:nvSpPr>
        <p:spPr>
          <a:xfrm>
            <a:off x="0" y="0"/>
            <a:ext cx="2978150" cy="503238"/>
          </a:xfrm>
          <a:prstGeom prst="rect">
            <a:avLst/>
          </a:prstGeom>
        </p:spPr>
        <p:txBody>
          <a:bodyPr vert="horz" lIns="93296" tIns="46648" rIns="93296" bIns="46648" rtlCol="0"/>
          <a:lstStyle>
            <a:lvl1pPr algn="l" eaLnBrk="0" hangingPunct="0">
              <a:defRPr sz="1200">
                <a:latin typeface="Arial" charset="0"/>
                <a:ea typeface="ＭＳ Ｐゴシック" pitchFamily="-48" charset="-128"/>
                <a:cs typeface="+mn-cs"/>
              </a:defRPr>
            </a:lvl1pPr>
          </a:lstStyle>
          <a:p>
            <a:pPr>
              <a:defRPr/>
            </a:pPr>
            <a:endParaRPr lang="en-US"/>
          </a:p>
        </p:txBody>
      </p:sp>
      <p:sp>
        <p:nvSpPr>
          <p:cNvPr id="3" name="Date Placeholder 2">
            <a:extLst>
              <a:ext uri="{FF2B5EF4-FFF2-40B4-BE49-F238E27FC236}">
                <a16:creationId xmlns:a16="http://schemas.microsoft.com/office/drawing/2014/main" id="{05521E66-3847-49FC-9C66-A5A14B173B03}"/>
              </a:ext>
            </a:extLst>
          </p:cNvPr>
          <p:cNvSpPr>
            <a:spLocks noGrp="1"/>
          </p:cNvSpPr>
          <p:nvPr>
            <p:ph type="dt" sz="quarter" idx="1"/>
          </p:nvPr>
        </p:nvSpPr>
        <p:spPr>
          <a:xfrm>
            <a:off x="3894138" y="0"/>
            <a:ext cx="2978150" cy="503238"/>
          </a:xfrm>
          <a:prstGeom prst="rect">
            <a:avLst/>
          </a:prstGeom>
        </p:spPr>
        <p:txBody>
          <a:bodyPr vert="horz" lIns="93296" tIns="46648" rIns="93296" bIns="46648" rtlCol="0"/>
          <a:lstStyle>
            <a:lvl1pPr algn="r" eaLnBrk="0" hangingPunct="0">
              <a:defRPr sz="1200">
                <a:latin typeface="Arial" charset="0"/>
                <a:ea typeface="ＭＳ Ｐゴシック" pitchFamily="-48" charset="-128"/>
                <a:cs typeface="+mn-cs"/>
              </a:defRPr>
            </a:lvl1pPr>
          </a:lstStyle>
          <a:p>
            <a:pPr>
              <a:defRPr/>
            </a:pPr>
            <a:fld id="{4756E9C4-0A9C-4C56-8360-54794168DA76}" type="datetimeFigureOut">
              <a:rPr lang="en-US"/>
              <a:pPr>
                <a:defRPr/>
              </a:pPr>
              <a:t>8/20/2023</a:t>
            </a:fld>
            <a:endParaRPr lang="en-US"/>
          </a:p>
        </p:txBody>
      </p:sp>
      <p:sp>
        <p:nvSpPr>
          <p:cNvPr id="4" name="Footer Placeholder 3">
            <a:extLst>
              <a:ext uri="{FF2B5EF4-FFF2-40B4-BE49-F238E27FC236}">
                <a16:creationId xmlns:a16="http://schemas.microsoft.com/office/drawing/2014/main" id="{AD6C3CAC-D89D-45B0-9E06-DD6DB2621BEC}"/>
              </a:ext>
            </a:extLst>
          </p:cNvPr>
          <p:cNvSpPr>
            <a:spLocks noGrp="1"/>
          </p:cNvSpPr>
          <p:nvPr>
            <p:ph type="ftr" sz="quarter" idx="2"/>
          </p:nvPr>
        </p:nvSpPr>
        <p:spPr>
          <a:xfrm>
            <a:off x="0" y="9556750"/>
            <a:ext cx="2978150" cy="503238"/>
          </a:xfrm>
          <a:prstGeom prst="rect">
            <a:avLst/>
          </a:prstGeom>
        </p:spPr>
        <p:txBody>
          <a:bodyPr vert="horz" lIns="93296" tIns="46648" rIns="93296" bIns="46648" rtlCol="0" anchor="b"/>
          <a:lstStyle>
            <a:lvl1pPr algn="l" eaLnBrk="0" hangingPunct="0">
              <a:defRPr sz="1200">
                <a:latin typeface="Arial" charset="0"/>
                <a:ea typeface="ＭＳ Ｐゴシック" pitchFamily="-48"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AE49FDD8-B002-49BB-A257-B991A427461F}"/>
              </a:ext>
            </a:extLst>
          </p:cNvPr>
          <p:cNvSpPr>
            <a:spLocks noGrp="1"/>
          </p:cNvSpPr>
          <p:nvPr>
            <p:ph type="sldNum" sz="quarter" idx="3"/>
          </p:nvPr>
        </p:nvSpPr>
        <p:spPr>
          <a:xfrm>
            <a:off x="3894138" y="9556750"/>
            <a:ext cx="2978150" cy="503238"/>
          </a:xfrm>
          <a:prstGeom prst="rect">
            <a:avLst/>
          </a:prstGeom>
        </p:spPr>
        <p:txBody>
          <a:bodyPr vert="horz" wrap="square" lIns="93296" tIns="46648" rIns="93296" bIns="46648" numCol="1" anchor="b" anchorCtr="0" compatLnSpc="1">
            <a:prstTxWarp prst="textNoShape">
              <a:avLst/>
            </a:prstTxWarp>
          </a:bodyPr>
          <a:lstStyle>
            <a:lvl1pPr algn="r">
              <a:defRPr sz="1200"/>
            </a:lvl1pPr>
          </a:lstStyle>
          <a:p>
            <a:fld id="{976F616C-7CD9-420B-9BC1-390E4233A8BE}" type="slidenum">
              <a:rPr lang="en-US" altLang="is-IS"/>
              <a:pPr/>
              <a:t>‹#›</a:t>
            </a:fld>
            <a:endParaRPr lang="en-US" altLang="is-I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21E1C4D-F584-405C-AFDB-602C5EE90199}"/>
              </a:ext>
            </a:extLst>
          </p:cNvPr>
          <p:cNvSpPr>
            <a:spLocks noGrp="1" noChangeArrowheads="1"/>
          </p:cNvSpPr>
          <p:nvPr>
            <p:ph type="hdr" sz="quarter"/>
          </p:nvPr>
        </p:nvSpPr>
        <p:spPr bwMode="auto">
          <a:xfrm>
            <a:off x="0" y="0"/>
            <a:ext cx="2978150" cy="503238"/>
          </a:xfrm>
          <a:prstGeom prst="rect">
            <a:avLst/>
          </a:prstGeom>
          <a:noFill/>
          <a:ln w="9525">
            <a:noFill/>
            <a:miter lim="800000"/>
            <a:headEnd/>
            <a:tailEnd/>
          </a:ln>
        </p:spPr>
        <p:txBody>
          <a:bodyPr vert="horz" wrap="square" lIns="93296" tIns="46648" rIns="93296" bIns="46648" numCol="1" anchor="t"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7171" name="Rectangle 3">
            <a:extLst>
              <a:ext uri="{FF2B5EF4-FFF2-40B4-BE49-F238E27FC236}">
                <a16:creationId xmlns:a16="http://schemas.microsoft.com/office/drawing/2014/main" id="{710B89C0-0C35-43CE-8DF4-C64B67B36800}"/>
              </a:ext>
            </a:extLst>
          </p:cNvPr>
          <p:cNvSpPr>
            <a:spLocks noGrp="1" noChangeArrowheads="1"/>
          </p:cNvSpPr>
          <p:nvPr>
            <p:ph type="dt" idx="1"/>
          </p:nvPr>
        </p:nvSpPr>
        <p:spPr bwMode="auto">
          <a:xfrm>
            <a:off x="3895725" y="0"/>
            <a:ext cx="2978150" cy="503238"/>
          </a:xfrm>
          <a:prstGeom prst="rect">
            <a:avLst/>
          </a:prstGeom>
          <a:noFill/>
          <a:ln w="9525">
            <a:noFill/>
            <a:miter lim="800000"/>
            <a:headEnd/>
            <a:tailEnd/>
          </a:ln>
        </p:spPr>
        <p:txBody>
          <a:bodyPr vert="horz" wrap="square" lIns="93296" tIns="46648" rIns="93296" bIns="46648" numCol="1" anchor="t" anchorCtr="0" compatLnSpc="1">
            <a:prstTxWarp prst="textNoShape">
              <a:avLst/>
            </a:prstTxWarp>
          </a:bodyPr>
          <a:lstStyle>
            <a:lvl1pPr algn="r" eaLnBrk="0" hangingPunct="0">
              <a:defRPr sz="1200">
                <a:latin typeface="Arial" charset="0"/>
                <a:ea typeface="ＭＳ Ｐゴシック" pitchFamily="-48" charset="-128"/>
                <a:cs typeface="+mn-cs"/>
              </a:defRPr>
            </a:lvl1pPr>
          </a:lstStyle>
          <a:p>
            <a:pPr>
              <a:defRPr/>
            </a:pPr>
            <a:endParaRPr lang="en-US"/>
          </a:p>
        </p:txBody>
      </p:sp>
      <p:sp>
        <p:nvSpPr>
          <p:cNvPr id="56324" name="Rectangle 4">
            <a:extLst>
              <a:ext uri="{FF2B5EF4-FFF2-40B4-BE49-F238E27FC236}">
                <a16:creationId xmlns:a16="http://schemas.microsoft.com/office/drawing/2014/main" id="{113509CC-C2E8-4830-84B6-FD39968FF295}"/>
              </a:ext>
            </a:extLst>
          </p:cNvPr>
          <p:cNvSpPr>
            <a:spLocks noGrp="1" noRot="1" noChangeAspect="1" noChangeArrowheads="1" noTextEdit="1"/>
          </p:cNvSpPr>
          <p:nvPr>
            <p:ph type="sldImg" idx="2"/>
          </p:nvPr>
        </p:nvSpPr>
        <p:spPr bwMode="auto">
          <a:xfrm>
            <a:off x="920750" y="754063"/>
            <a:ext cx="5032375" cy="3773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8A553AF6-1C78-4217-A21B-C75E159B1F91}"/>
              </a:ext>
            </a:extLst>
          </p:cNvPr>
          <p:cNvSpPr>
            <a:spLocks noGrp="1" noChangeArrowheads="1"/>
          </p:cNvSpPr>
          <p:nvPr>
            <p:ph type="body" sz="quarter" idx="3"/>
          </p:nvPr>
        </p:nvSpPr>
        <p:spPr bwMode="auto">
          <a:xfrm>
            <a:off x="915988" y="4779963"/>
            <a:ext cx="5041900" cy="4527550"/>
          </a:xfrm>
          <a:prstGeom prst="rect">
            <a:avLst/>
          </a:prstGeom>
          <a:noFill/>
          <a:ln w="9525">
            <a:noFill/>
            <a:miter lim="800000"/>
            <a:headEnd/>
            <a:tailEnd/>
          </a:ln>
        </p:spPr>
        <p:txBody>
          <a:bodyPr vert="horz" wrap="square" lIns="93296" tIns="46648" rIns="93296" bIns="4664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174" name="Rectangle 6">
            <a:extLst>
              <a:ext uri="{FF2B5EF4-FFF2-40B4-BE49-F238E27FC236}">
                <a16:creationId xmlns:a16="http://schemas.microsoft.com/office/drawing/2014/main" id="{F4F5CA58-4854-408C-A2DE-05AF759522F3}"/>
              </a:ext>
            </a:extLst>
          </p:cNvPr>
          <p:cNvSpPr>
            <a:spLocks noGrp="1" noChangeArrowheads="1"/>
          </p:cNvSpPr>
          <p:nvPr>
            <p:ph type="ftr" sz="quarter" idx="4"/>
          </p:nvPr>
        </p:nvSpPr>
        <p:spPr bwMode="auto">
          <a:xfrm>
            <a:off x="0" y="9558338"/>
            <a:ext cx="2978150" cy="503237"/>
          </a:xfrm>
          <a:prstGeom prst="rect">
            <a:avLst/>
          </a:prstGeom>
          <a:noFill/>
          <a:ln w="9525">
            <a:noFill/>
            <a:miter lim="800000"/>
            <a:headEnd/>
            <a:tailEnd/>
          </a:ln>
        </p:spPr>
        <p:txBody>
          <a:bodyPr vert="horz" wrap="square" lIns="93296" tIns="46648" rIns="93296" bIns="46648" numCol="1" anchor="b"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7175" name="Rectangle 7">
            <a:extLst>
              <a:ext uri="{FF2B5EF4-FFF2-40B4-BE49-F238E27FC236}">
                <a16:creationId xmlns:a16="http://schemas.microsoft.com/office/drawing/2014/main" id="{649206A1-8AB6-4071-8C78-D52973AEE995}"/>
              </a:ext>
            </a:extLst>
          </p:cNvPr>
          <p:cNvSpPr>
            <a:spLocks noGrp="1" noChangeArrowheads="1"/>
          </p:cNvSpPr>
          <p:nvPr>
            <p:ph type="sldNum" sz="quarter" idx="5"/>
          </p:nvPr>
        </p:nvSpPr>
        <p:spPr bwMode="auto">
          <a:xfrm>
            <a:off x="3895725" y="9558338"/>
            <a:ext cx="2978150" cy="503237"/>
          </a:xfrm>
          <a:prstGeom prst="rect">
            <a:avLst/>
          </a:prstGeom>
          <a:noFill/>
          <a:ln w="9525">
            <a:noFill/>
            <a:miter lim="800000"/>
            <a:headEnd/>
            <a:tailEnd/>
          </a:ln>
        </p:spPr>
        <p:txBody>
          <a:bodyPr vert="horz" wrap="square" lIns="93296" tIns="46648" rIns="93296" bIns="46648" numCol="1" anchor="b" anchorCtr="0" compatLnSpc="1">
            <a:prstTxWarp prst="textNoShape">
              <a:avLst/>
            </a:prstTxWarp>
          </a:bodyPr>
          <a:lstStyle>
            <a:lvl1pPr algn="r">
              <a:defRPr sz="1200"/>
            </a:lvl1pPr>
          </a:lstStyle>
          <a:p>
            <a:fld id="{26855A6F-2D56-45CE-AD15-A65058E72581}" type="slidenum">
              <a:rPr lang="en-US" altLang="is-IS"/>
              <a:pPr/>
              <a:t>‹#›</a:t>
            </a:fld>
            <a:endParaRPr lang="en-US" altLang="is-I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48"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FEBC033E-3EE5-469D-8355-9A0CBB7DFE44}"/>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AC94BE80-CA96-4087-8977-BEEA33DC0A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is-IS">
              <a:latin typeface="Arial" panose="020B0604020202020204" pitchFamily="34" charset="0"/>
              <a:ea typeface="ＭＳ Ｐゴシック" panose="020B0600070205080204" pitchFamily="34" charset="-128"/>
            </a:endParaRPr>
          </a:p>
        </p:txBody>
      </p:sp>
      <p:sp>
        <p:nvSpPr>
          <p:cNvPr id="59396" name="Slide Number Placeholder 3">
            <a:extLst>
              <a:ext uri="{FF2B5EF4-FFF2-40B4-BE49-F238E27FC236}">
                <a16:creationId xmlns:a16="http://schemas.microsoft.com/office/drawing/2014/main" id="{1BBBCC9D-FE5C-4A21-8FD7-1143EB6C7D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E795087-77D4-406F-BFE9-B361578742B6}" type="slidenum">
              <a:rPr lang="en-US" altLang="is-IS"/>
              <a:pPr>
                <a:spcBef>
                  <a:spcPct val="0"/>
                </a:spcBef>
              </a:pPr>
              <a:t>1</a:t>
            </a:fld>
            <a:endParaRPr lang="en-US" altLang="is-I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F6BABB69-F854-4DF4-BAA6-06B547CE45B0}"/>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052EDB0E-1884-4D19-B6CC-A2F56A7E71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sz="1100">
              <a:latin typeface="Arial" panose="020B0604020202020204" pitchFamily="34" charset="0"/>
              <a:ea typeface="ＭＳ Ｐゴシック" panose="020B0600070205080204" pitchFamily="34" charset="-128"/>
            </a:endParaRPr>
          </a:p>
        </p:txBody>
      </p:sp>
      <p:sp>
        <p:nvSpPr>
          <p:cNvPr id="61444" name="Slide Number Placeholder 3">
            <a:extLst>
              <a:ext uri="{FF2B5EF4-FFF2-40B4-BE49-F238E27FC236}">
                <a16:creationId xmlns:a16="http://schemas.microsoft.com/office/drawing/2014/main" id="{D7FEB693-7D7F-4A16-9477-63A3CD5D10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2CCDFA6-BFEB-48C3-9478-4BC55FC9D284}" type="slidenum">
              <a:rPr lang="en-US" altLang="is-IS"/>
              <a:pPr>
                <a:spcBef>
                  <a:spcPct val="0"/>
                </a:spcBef>
              </a:pPr>
              <a:t>2</a:t>
            </a:fld>
            <a:endParaRPr lang="en-US" altLang="is-I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0A833200-3507-4D10-8CD3-0CA39BDCA2BD}"/>
              </a:ext>
            </a:extLst>
          </p:cNvPr>
          <p:cNvSpPr>
            <a:spLocks noGrp="1" noRot="1" noChangeAspect="1" noChangeArrowheads="1" noTextEdit="1"/>
          </p:cNvSpPr>
          <p:nvPr>
            <p:ph type="sldImg"/>
          </p:nvPr>
        </p:nvSpPr>
        <p:spPr>
          <a:ln/>
        </p:spPr>
      </p:sp>
      <p:sp>
        <p:nvSpPr>
          <p:cNvPr id="63491" name="Notes Placeholder 2">
            <a:extLst>
              <a:ext uri="{FF2B5EF4-FFF2-40B4-BE49-F238E27FC236}">
                <a16:creationId xmlns:a16="http://schemas.microsoft.com/office/drawing/2014/main" id="{DB352151-3C41-4153-A87A-1DBDDC6DFF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sz="1100">
              <a:latin typeface="Arial" panose="020B0604020202020204" pitchFamily="34" charset="0"/>
              <a:ea typeface="ＭＳ Ｐゴシック" panose="020B0600070205080204" pitchFamily="34" charset="-128"/>
            </a:endParaRPr>
          </a:p>
        </p:txBody>
      </p:sp>
      <p:sp>
        <p:nvSpPr>
          <p:cNvPr id="63492" name="Slide Number Placeholder 3">
            <a:extLst>
              <a:ext uri="{FF2B5EF4-FFF2-40B4-BE49-F238E27FC236}">
                <a16:creationId xmlns:a16="http://schemas.microsoft.com/office/drawing/2014/main" id="{6E6B672B-A923-4E71-B872-33BDE9CE77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ACC0ADF-8472-48C1-ABAD-B3FF613BF8AF}" type="slidenum">
              <a:rPr lang="en-US" altLang="is-IS"/>
              <a:pPr>
                <a:spcBef>
                  <a:spcPct val="0"/>
                </a:spcBef>
              </a:pPr>
              <a:t>3</a:t>
            </a:fld>
            <a:endParaRPr lang="en-US" altLang="is-I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EF936BEC-E749-4114-9998-AB25C1DA8412}"/>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6340131A-D2E2-483C-9DD5-213EE42FBD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sz="1100">
              <a:latin typeface="Arial" panose="020B0604020202020204" pitchFamily="34" charset="0"/>
              <a:ea typeface="ＭＳ Ｐゴシック" panose="020B0600070205080204" pitchFamily="34" charset="-128"/>
            </a:endParaRPr>
          </a:p>
        </p:txBody>
      </p:sp>
      <p:sp>
        <p:nvSpPr>
          <p:cNvPr id="65540" name="Slide Number Placeholder 3">
            <a:extLst>
              <a:ext uri="{FF2B5EF4-FFF2-40B4-BE49-F238E27FC236}">
                <a16:creationId xmlns:a16="http://schemas.microsoft.com/office/drawing/2014/main" id="{4D71AB5F-BDBA-45E3-83CA-0770AB1A20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ED84C2C-D761-4B1D-9E13-6197E11CED66}" type="slidenum">
              <a:rPr lang="en-US" altLang="is-IS">
                <a:solidFill>
                  <a:srgbClr val="000000"/>
                </a:solidFill>
              </a:rPr>
              <a:pPr>
                <a:spcBef>
                  <a:spcPct val="0"/>
                </a:spcBef>
              </a:pPr>
              <a:t>4</a:t>
            </a:fld>
            <a:endParaRPr lang="en-US" altLang="is-I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364AC09-7407-498C-84C4-2C754C20C790}"/>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9CDBA191-AF12-48D1-9174-FDAE9B54BD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sz="1100">
              <a:latin typeface="Arial" panose="020B0604020202020204" pitchFamily="34" charset="0"/>
              <a:ea typeface="ＭＳ Ｐゴシック" panose="020B0600070205080204" pitchFamily="34" charset="-128"/>
            </a:endParaRPr>
          </a:p>
        </p:txBody>
      </p:sp>
      <p:sp>
        <p:nvSpPr>
          <p:cNvPr id="67588" name="Slide Number Placeholder 3">
            <a:extLst>
              <a:ext uri="{FF2B5EF4-FFF2-40B4-BE49-F238E27FC236}">
                <a16:creationId xmlns:a16="http://schemas.microsoft.com/office/drawing/2014/main" id="{91C65353-314A-4064-BAD3-D4910880AE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829E56D-B907-44A5-AFA2-1D2D2D27CCF8}" type="slidenum">
              <a:rPr lang="en-US" altLang="is-IS"/>
              <a:pPr>
                <a:spcBef>
                  <a:spcPct val="0"/>
                </a:spcBef>
              </a:pPr>
              <a:t>5</a:t>
            </a:fld>
            <a:endParaRPr lang="en-US" altLang="is-I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7B548D14-5F79-4FEB-94A9-C44B315A1198}"/>
              </a:ext>
            </a:extLst>
          </p:cNvPr>
          <p:cNvSpPr>
            <a:spLocks noGrp="1" noRot="1" noChangeAspect="1" noChangeArrowheads="1" noTextEdit="1"/>
          </p:cNvSpPr>
          <p:nvPr>
            <p:ph type="sldImg"/>
          </p:nvPr>
        </p:nvSpPr>
        <p:spPr>
          <a:ln/>
        </p:spPr>
      </p:sp>
      <p:sp>
        <p:nvSpPr>
          <p:cNvPr id="69635" name="Notes Placeholder 2">
            <a:extLst>
              <a:ext uri="{FF2B5EF4-FFF2-40B4-BE49-F238E27FC236}">
                <a16:creationId xmlns:a16="http://schemas.microsoft.com/office/drawing/2014/main" id="{60FA0851-EB97-4E2A-B47B-1A4246ABF7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s-IS" sz="1000">
              <a:latin typeface="Helvetica" panose="020B0604020202020204" pitchFamily="34" charset="0"/>
              <a:ea typeface="ＭＳ Ｐゴシック" panose="020B0600070205080204" pitchFamily="34" charset="-128"/>
              <a:cs typeface="Helvetica" panose="020B0604020202020204" pitchFamily="34" charset="0"/>
            </a:endParaRPr>
          </a:p>
          <a:p>
            <a:pPr eaLnBrk="1" hangingPunct="1"/>
            <a:endParaRPr lang="en-US" altLang="is-IS" sz="1000" b="1">
              <a:latin typeface="Helvetica" panose="020B0604020202020204" pitchFamily="34" charset="0"/>
              <a:ea typeface="ＭＳ Ｐゴシック" panose="020B0600070205080204" pitchFamily="34" charset="-128"/>
              <a:cs typeface="Helvetica" panose="020B0604020202020204" pitchFamily="34" charset="0"/>
            </a:endParaRPr>
          </a:p>
          <a:p>
            <a:pPr eaLnBrk="1" hangingPunct="1"/>
            <a:endParaRPr lang="en-US" altLang="is-IS" sz="1000">
              <a:latin typeface="Helvetica" panose="020B0604020202020204" pitchFamily="34" charset="0"/>
              <a:ea typeface="ＭＳ Ｐゴシック" panose="020B0600070205080204" pitchFamily="34" charset="-128"/>
              <a:cs typeface="Helvetica" panose="020B0604020202020204" pitchFamily="34" charset="0"/>
            </a:endParaRPr>
          </a:p>
          <a:p>
            <a:pPr eaLnBrk="1" hangingPunct="1"/>
            <a:endParaRPr lang="en-US" altLang="is-IS" sz="1000">
              <a:latin typeface="Helvetica" panose="020B0604020202020204" pitchFamily="34" charset="0"/>
              <a:ea typeface="ＭＳ Ｐゴシック" panose="020B0600070205080204" pitchFamily="34" charset="-128"/>
              <a:cs typeface="Helvetica" panose="020B0604020202020204" pitchFamily="34" charset="0"/>
            </a:endParaRPr>
          </a:p>
          <a:p>
            <a:pPr eaLnBrk="1" hangingPunct="1"/>
            <a:endParaRPr lang="is-IS" altLang="is-IS" sz="1000">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69636" name="Slide Number Placeholder 3">
            <a:extLst>
              <a:ext uri="{FF2B5EF4-FFF2-40B4-BE49-F238E27FC236}">
                <a16:creationId xmlns:a16="http://schemas.microsoft.com/office/drawing/2014/main" id="{0C15EB6B-75B7-4687-BA4A-C1BDB3C034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68138A4-E22C-4569-9A4B-2E2A3BD7CEC7}" type="slidenum">
              <a:rPr lang="en-US" altLang="is-IS"/>
              <a:pPr>
                <a:spcBef>
                  <a:spcPct val="0"/>
                </a:spcBef>
              </a:pPr>
              <a:t>6</a:t>
            </a:fld>
            <a:endParaRPr lang="en-US" altLang="is-I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87D27831-D097-45CB-9905-D8D4317E9D68}"/>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ECF6819D-9168-4222-902C-EB039861F0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s-IS" sz="1000">
              <a:latin typeface="Helvetica" panose="020B0604020202020204" pitchFamily="34" charset="0"/>
              <a:ea typeface="ＭＳ Ｐゴシック" panose="020B0600070205080204" pitchFamily="34" charset="-128"/>
              <a:cs typeface="Helvetica" panose="020B0604020202020204" pitchFamily="34" charset="0"/>
            </a:endParaRPr>
          </a:p>
          <a:p>
            <a:pPr eaLnBrk="1" hangingPunct="1"/>
            <a:endParaRPr lang="en-US" altLang="is-IS" sz="1000" b="1">
              <a:latin typeface="Helvetica" panose="020B0604020202020204" pitchFamily="34" charset="0"/>
              <a:ea typeface="ＭＳ Ｐゴシック" panose="020B0600070205080204" pitchFamily="34" charset="-128"/>
              <a:cs typeface="Helvetica" panose="020B0604020202020204" pitchFamily="34" charset="0"/>
            </a:endParaRPr>
          </a:p>
          <a:p>
            <a:pPr eaLnBrk="1" hangingPunct="1"/>
            <a:endParaRPr lang="en-US" altLang="is-IS" sz="1000">
              <a:latin typeface="Helvetica" panose="020B0604020202020204" pitchFamily="34" charset="0"/>
              <a:ea typeface="ＭＳ Ｐゴシック" panose="020B0600070205080204" pitchFamily="34" charset="-128"/>
              <a:cs typeface="Helvetica" panose="020B0604020202020204" pitchFamily="34" charset="0"/>
            </a:endParaRPr>
          </a:p>
          <a:p>
            <a:pPr eaLnBrk="1" hangingPunct="1"/>
            <a:endParaRPr lang="en-US" altLang="is-IS" sz="1000">
              <a:latin typeface="Helvetica" panose="020B0604020202020204" pitchFamily="34" charset="0"/>
              <a:ea typeface="ＭＳ Ｐゴシック" panose="020B0600070205080204" pitchFamily="34" charset="-128"/>
              <a:cs typeface="Helvetica" panose="020B0604020202020204" pitchFamily="34" charset="0"/>
            </a:endParaRPr>
          </a:p>
          <a:p>
            <a:pPr eaLnBrk="1" hangingPunct="1"/>
            <a:endParaRPr lang="is-IS" altLang="is-IS" sz="1000">
              <a:latin typeface="Helvetica" panose="020B0604020202020204" pitchFamily="34" charset="0"/>
              <a:ea typeface="ＭＳ Ｐゴシック" panose="020B0600070205080204" pitchFamily="34" charset="-128"/>
              <a:cs typeface="Helvetica" panose="020B0604020202020204" pitchFamily="34" charset="0"/>
            </a:endParaRPr>
          </a:p>
        </p:txBody>
      </p:sp>
      <p:sp>
        <p:nvSpPr>
          <p:cNvPr id="71684" name="Slide Number Placeholder 3">
            <a:extLst>
              <a:ext uri="{FF2B5EF4-FFF2-40B4-BE49-F238E27FC236}">
                <a16:creationId xmlns:a16="http://schemas.microsoft.com/office/drawing/2014/main" id="{FCB2947F-A802-4408-9195-5BB079A44E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0F77AA5-5F7E-477E-B13E-BCE7A14B042E}" type="slidenum">
              <a:rPr lang="en-US" altLang="is-IS"/>
              <a:pPr>
                <a:spcBef>
                  <a:spcPct val="0"/>
                </a:spcBef>
              </a:pPr>
              <a:t>7</a:t>
            </a:fld>
            <a:endParaRPr lang="en-US" altLang="is-I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3AFC370-887C-44EB-86AB-F8AB73AD6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19A63BB-2EA6-4D61-A70D-5A94ABD316CA}" type="slidenum">
              <a:rPr lang="en-US" altLang="is-IS"/>
              <a:pPr>
                <a:spcBef>
                  <a:spcPct val="0"/>
                </a:spcBef>
              </a:pPr>
              <a:t>8</a:t>
            </a:fld>
            <a:endParaRPr lang="en-US" altLang="is-IS"/>
          </a:p>
        </p:txBody>
      </p:sp>
      <p:sp>
        <p:nvSpPr>
          <p:cNvPr id="73731" name="Rectangle 2">
            <a:extLst>
              <a:ext uri="{FF2B5EF4-FFF2-40B4-BE49-F238E27FC236}">
                <a16:creationId xmlns:a16="http://schemas.microsoft.com/office/drawing/2014/main" id="{DF8256C6-8750-4DB8-AFE9-52F7427CD327}"/>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AD2B90BF-5EF4-4C9C-BBAB-9486939729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s-IS" altLang="is-I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D5A33878-7922-4C7A-962E-3A736618FF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762000"/>
            <a:ext cx="3632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16810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800" b="0">
                <a:solidFill>
                  <a:srgbClr val="CD0920"/>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0" cy="5670550"/>
          </a:xfrm>
        </p:spPr>
        <p:txBody>
          <a:bodyPr/>
          <a:lstStyle>
            <a:lvl1pPr algn="l">
              <a:buFont typeface="Arial"/>
              <a:buChar char="•"/>
              <a:defRPr sz="2500">
                <a:solidFill>
                  <a:schemeClr val="tx1"/>
                </a:solidFill>
              </a:defRPr>
            </a:lvl1pPr>
            <a:lvl2pPr>
              <a:defRPr sz="25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508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4C29258-3A2A-4742-BC83-1B94094665D0}"/>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72E9CC04-EED1-47D5-8D3A-37DB17FFF85E}"/>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A3AFD7A2-0FC8-48AC-8783-7EC0EAF4FA42}"/>
              </a:ext>
            </a:extLst>
          </p:cNvPr>
          <p:cNvSpPr>
            <a:spLocks noGrp="1" noChangeArrowheads="1"/>
          </p:cNvSpPr>
          <p:nvPr>
            <p:ph type="sldNum" sz="quarter" idx="12"/>
          </p:nvPr>
        </p:nvSpPr>
        <p:spPr>
          <a:xfrm>
            <a:off x="5943600" y="6248400"/>
            <a:ext cx="1905000" cy="457200"/>
          </a:xfrm>
        </p:spPr>
        <p:txBody>
          <a:bodyPr/>
          <a:lstStyle>
            <a:lvl1pPr>
              <a:defRPr/>
            </a:lvl1pPr>
          </a:lstStyle>
          <a:p>
            <a:fld id="{2C037D2F-5E60-4DFB-89DC-333CFDA93CAE}" type="slidenum">
              <a:rPr lang="en-US" altLang="is-IS"/>
              <a:pPr/>
              <a:t>‹#›</a:t>
            </a:fld>
            <a:endParaRPr lang="en-US" altLang="is-IS"/>
          </a:p>
        </p:txBody>
      </p:sp>
    </p:spTree>
    <p:extLst>
      <p:ext uri="{BB962C8B-B14F-4D97-AF65-F5344CB8AC3E}">
        <p14:creationId xmlns:p14="http://schemas.microsoft.com/office/powerpoint/2010/main" val="67055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0">
                <a:solidFill>
                  <a:srgbClr val="CD0920"/>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306F7DA-9E10-4DBF-ABD7-6C55C189690B}"/>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86613A7C-B1DD-4F96-9041-CA35B7EED415}"/>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321856B9-E4D5-4F8F-8346-C6D31A1BC459}"/>
              </a:ext>
            </a:extLst>
          </p:cNvPr>
          <p:cNvSpPr>
            <a:spLocks noGrp="1" noChangeArrowheads="1"/>
          </p:cNvSpPr>
          <p:nvPr>
            <p:ph type="sldNum" sz="quarter" idx="12"/>
          </p:nvPr>
        </p:nvSpPr>
        <p:spPr>
          <a:xfrm>
            <a:off x="5943600" y="6248400"/>
            <a:ext cx="1905000" cy="457200"/>
          </a:xfrm>
        </p:spPr>
        <p:txBody>
          <a:bodyPr/>
          <a:lstStyle>
            <a:lvl1pPr>
              <a:defRPr/>
            </a:lvl1pPr>
          </a:lstStyle>
          <a:p>
            <a:fld id="{5168CB64-7EF6-48DF-A1F8-127BC580A709}" type="slidenum">
              <a:rPr lang="en-US" altLang="is-IS"/>
              <a:pPr/>
              <a:t>‹#›</a:t>
            </a:fld>
            <a:endParaRPr lang="en-US" altLang="is-IS"/>
          </a:p>
        </p:txBody>
      </p:sp>
    </p:spTree>
    <p:extLst>
      <p:ext uri="{BB962C8B-B14F-4D97-AF65-F5344CB8AC3E}">
        <p14:creationId xmlns:p14="http://schemas.microsoft.com/office/powerpoint/2010/main" val="242260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14348" y="1643050"/>
            <a:ext cx="7772400" cy="4224350"/>
          </a:xfrm>
        </p:spPr>
        <p:txBody>
          <a:bodyPr vert="eaVert"/>
          <a:lstStyle>
            <a:lvl1pPr>
              <a:buClr>
                <a:srgbClr val="CD0920"/>
              </a:buClr>
              <a:defRPr/>
            </a:lvl1pPr>
            <a:lvl2pPr>
              <a:buClr>
                <a:srgbClr val="CD0920"/>
              </a:buClr>
              <a:defRPr/>
            </a:lvl2pPr>
            <a:lvl3pPr>
              <a:buClr>
                <a:srgbClr val="CD0920"/>
              </a:buClr>
              <a:defRPr/>
            </a:lvl3pPr>
            <a:lvl4pPr>
              <a:buClr>
                <a:srgbClr val="CD0920"/>
              </a:buClr>
              <a:defRPr/>
            </a:lvl4pPr>
            <a:lvl5pPr>
              <a:buClr>
                <a:srgbClr val="CD092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520FAF05-F147-4A4C-B6FE-2E56CF5B3EDB}"/>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C8B9734-7BE3-4818-9905-7059BC4F7877}"/>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44D67A9-6AB1-4B37-B7EB-4FA69B1DFFB9}"/>
              </a:ext>
            </a:extLst>
          </p:cNvPr>
          <p:cNvSpPr>
            <a:spLocks noGrp="1" noChangeArrowheads="1"/>
          </p:cNvSpPr>
          <p:nvPr>
            <p:ph type="sldNum" sz="quarter" idx="12"/>
          </p:nvPr>
        </p:nvSpPr>
        <p:spPr>
          <a:xfrm>
            <a:off x="5943600" y="6248400"/>
            <a:ext cx="1905000" cy="457200"/>
          </a:xfrm>
        </p:spPr>
        <p:txBody>
          <a:bodyPr/>
          <a:lstStyle>
            <a:lvl1pPr>
              <a:defRPr/>
            </a:lvl1pPr>
          </a:lstStyle>
          <a:p>
            <a:fld id="{F2EAACE2-D231-4898-AC31-A419F78249AD}" type="slidenum">
              <a:rPr lang="en-US" altLang="is-IS"/>
              <a:pPr/>
              <a:t>‹#›</a:t>
            </a:fld>
            <a:endParaRPr lang="en-US" altLang="is-IS"/>
          </a:p>
        </p:txBody>
      </p:sp>
    </p:spTree>
    <p:extLst>
      <p:ext uri="{BB962C8B-B14F-4D97-AF65-F5344CB8AC3E}">
        <p14:creationId xmlns:p14="http://schemas.microsoft.com/office/powerpoint/2010/main" val="297663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81075"/>
            <a:ext cx="1943100" cy="48863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981075"/>
            <a:ext cx="5676900" cy="488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FEF020B-F3A4-451E-AD59-BAE28B171A03}"/>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84739EC-4862-48C1-86EC-B420482FA0EA}"/>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42A18FC-12A9-4AAB-80AE-EF18C9745F9B}"/>
              </a:ext>
            </a:extLst>
          </p:cNvPr>
          <p:cNvSpPr>
            <a:spLocks noGrp="1" noChangeArrowheads="1"/>
          </p:cNvSpPr>
          <p:nvPr>
            <p:ph type="sldNum" sz="quarter" idx="12"/>
          </p:nvPr>
        </p:nvSpPr>
        <p:spPr>
          <a:xfrm>
            <a:off x="5943600" y="6248400"/>
            <a:ext cx="1905000" cy="457200"/>
          </a:xfrm>
        </p:spPr>
        <p:txBody>
          <a:bodyPr/>
          <a:lstStyle>
            <a:lvl1pPr>
              <a:defRPr/>
            </a:lvl1pPr>
          </a:lstStyle>
          <a:p>
            <a:fld id="{867FD664-DBB2-44B5-AC7E-447AC40ECA05}" type="slidenum">
              <a:rPr lang="en-US" altLang="is-IS"/>
              <a:pPr/>
              <a:t>‹#›</a:t>
            </a:fld>
            <a:endParaRPr lang="en-US" altLang="is-IS"/>
          </a:p>
        </p:txBody>
      </p:sp>
    </p:spTree>
    <p:extLst>
      <p:ext uri="{BB962C8B-B14F-4D97-AF65-F5344CB8AC3E}">
        <p14:creationId xmlns:p14="http://schemas.microsoft.com/office/powerpoint/2010/main" val="2919453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cap="none">
                <a:solidFill>
                  <a:srgbClr val="CD0920"/>
                </a:solidFill>
              </a:defRPr>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76400"/>
            <a:ext cx="7772400" cy="4191000"/>
          </a:xfrm>
          <a:prstGeom prst="rect">
            <a:avLst/>
          </a:prstGeom>
          <a:noFill/>
          <a:ln w="9525">
            <a:noFill/>
            <a:miter lim="800000"/>
            <a:headEnd/>
            <a:tailEnd/>
          </a:ln>
        </p:spPr>
        <p:txBody>
          <a:bodyPr/>
          <a:lstStyle>
            <a:lvl1pPr>
              <a:buClr>
                <a:srgbClr val="CD0920"/>
              </a:buClr>
              <a:defRPr sz="2500">
                <a:solidFill>
                  <a:schemeClr val="tx1"/>
                </a:solidFill>
              </a:defRPr>
            </a:lvl1pPr>
            <a:lvl2pPr>
              <a:buClr>
                <a:srgbClr val="CD0920"/>
              </a:buClr>
              <a:defRPr sz="2000">
                <a:solidFill>
                  <a:schemeClr val="tx1">
                    <a:lumMod val="85000"/>
                    <a:lumOff val="15000"/>
                  </a:schemeClr>
                </a:solidFill>
              </a:defRPr>
            </a:lvl2pPr>
            <a:lvl3pPr>
              <a:buClr>
                <a:srgbClr val="CD0920"/>
              </a:buClr>
              <a:defRPr sz="1800">
                <a:solidFill>
                  <a:schemeClr val="tx1">
                    <a:lumMod val="75000"/>
                    <a:lumOff val="25000"/>
                  </a:schemeClr>
                </a:solidFill>
              </a:defRPr>
            </a:lvl3pPr>
            <a:lvl4pPr>
              <a:buClr>
                <a:srgbClr val="CD0920"/>
              </a:buClr>
              <a:defRPr sz="1600">
                <a:solidFill>
                  <a:schemeClr val="tx1">
                    <a:lumMod val="65000"/>
                    <a:lumOff val="35000"/>
                  </a:schemeClr>
                </a:solidFill>
              </a:defRPr>
            </a:lvl4pPr>
            <a:lvl5pPr>
              <a:buClr>
                <a:srgbClr val="CD0920"/>
              </a:buClr>
              <a:defRPr sz="1400">
                <a:solidFill>
                  <a:schemeClr val="tx1">
                    <a:lumMod val="50000"/>
                    <a:lumOff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2">
            <a:extLst>
              <a:ext uri="{FF2B5EF4-FFF2-40B4-BE49-F238E27FC236}">
                <a16:creationId xmlns:a16="http://schemas.microsoft.com/office/drawing/2014/main" id="{FAE0EA31-2B45-42E3-807A-0CACF2983EB5}"/>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6AF6C1DE-AC75-40B2-A40B-0625F2D5C09C}"/>
              </a:ext>
            </a:extLst>
          </p:cNvPr>
          <p:cNvSpPr>
            <a:spLocks noGrp="1"/>
          </p:cNvSpPr>
          <p:nvPr>
            <p:ph type="sldNum" sz="quarter" idx="11"/>
          </p:nvPr>
        </p:nvSpPr>
        <p:spPr>
          <a:xfrm>
            <a:off x="5943600" y="6248400"/>
            <a:ext cx="1905000" cy="457200"/>
          </a:xfrm>
        </p:spPr>
        <p:txBody>
          <a:bodyPr/>
          <a:lstStyle>
            <a:lvl1pPr>
              <a:defRPr/>
            </a:lvl1pPr>
          </a:lstStyle>
          <a:p>
            <a:fld id="{7684C84E-640D-4323-8287-FA3920A439CC}" type="slidenum">
              <a:rPr lang="en-US" altLang="is-IS"/>
              <a:pPr/>
              <a:t>‹#›</a:t>
            </a:fld>
            <a:endParaRPr lang="en-US" altLang="is-IS"/>
          </a:p>
        </p:txBody>
      </p:sp>
      <p:sp>
        <p:nvSpPr>
          <p:cNvPr id="6" name="Footer Placeholder 5">
            <a:extLst>
              <a:ext uri="{FF2B5EF4-FFF2-40B4-BE49-F238E27FC236}">
                <a16:creationId xmlns:a16="http://schemas.microsoft.com/office/drawing/2014/main" id="{39CDEBEF-2330-4318-8837-EE72095B43D3}"/>
              </a:ext>
            </a:extLst>
          </p:cNvPr>
          <p:cNvSpPr>
            <a:spLocks noGrp="1" noChangeArrowheads="1"/>
          </p:cNvSpPr>
          <p:nvPr>
            <p:ph type="ftr" sz="quarter" idx="12"/>
          </p:nvPr>
        </p:nvSpPr>
        <p:spPr>
          <a:xfrm>
            <a:off x="2895600" y="6248400"/>
            <a:ext cx="2895600" cy="457200"/>
          </a:xfrm>
        </p:spPr>
        <p:txBody>
          <a:bodyPr/>
          <a:lstStyle>
            <a:lvl1pPr>
              <a:defRPr/>
            </a:lvl1pPr>
          </a:lstStyle>
          <a:p>
            <a:pPr>
              <a:defRPr/>
            </a:pPr>
            <a:endParaRPr lang="en-US"/>
          </a:p>
        </p:txBody>
      </p:sp>
    </p:spTree>
    <p:extLst>
      <p:ext uri="{BB962C8B-B14F-4D97-AF65-F5344CB8AC3E}">
        <p14:creationId xmlns:p14="http://schemas.microsoft.com/office/powerpoint/2010/main" val="142822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4">
            <a:extLst>
              <a:ext uri="{FF2B5EF4-FFF2-40B4-BE49-F238E27FC236}">
                <a16:creationId xmlns:a16="http://schemas.microsoft.com/office/drawing/2014/main" id="{92BA89EA-4D55-4862-8A9E-D84A6C1A962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6B798D1-C871-4654-A29E-87A525F4EAB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DA0081F-1C93-4103-964F-511A99E1A558}"/>
              </a:ext>
            </a:extLst>
          </p:cNvPr>
          <p:cNvSpPr>
            <a:spLocks noGrp="1" noChangeArrowheads="1"/>
          </p:cNvSpPr>
          <p:nvPr>
            <p:ph type="sldNum" sz="quarter" idx="12"/>
          </p:nvPr>
        </p:nvSpPr>
        <p:spPr>
          <a:ln/>
        </p:spPr>
        <p:txBody>
          <a:bodyPr/>
          <a:lstStyle>
            <a:lvl1pPr>
              <a:defRPr/>
            </a:lvl1pPr>
          </a:lstStyle>
          <a:p>
            <a:fld id="{05E9E9AE-44F1-454E-8123-ED9A5AAB3B72}" type="slidenum">
              <a:rPr lang="en-US" altLang="is-IS"/>
              <a:pPr/>
              <a:t>‹#›</a:t>
            </a:fld>
            <a:endParaRPr lang="en-US" altLang="is-IS"/>
          </a:p>
        </p:txBody>
      </p:sp>
    </p:spTree>
    <p:extLst>
      <p:ext uri="{BB962C8B-B14F-4D97-AF65-F5344CB8AC3E}">
        <p14:creationId xmlns:p14="http://schemas.microsoft.com/office/powerpoint/2010/main" val="1674490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61C1127-7CBB-4F40-BE9A-9FF56C5DA6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475" b="4153"/>
          <a:stretch>
            <a:fillRect/>
          </a:stretch>
        </p:blipFill>
        <p:spPr bwMode="auto">
          <a:xfrm>
            <a:off x="-11113" y="5851525"/>
            <a:ext cx="91551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s-IS" dirty="0"/>
          </a:p>
        </p:txBody>
      </p:sp>
    </p:spTree>
    <p:extLst>
      <p:ext uri="{BB962C8B-B14F-4D97-AF65-F5344CB8AC3E}">
        <p14:creationId xmlns:p14="http://schemas.microsoft.com/office/powerpoint/2010/main" val="254892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7D30C0E-B0A3-4612-A688-0A6627B460C0}"/>
              </a:ext>
            </a:extLst>
          </p:cNvPr>
          <p:cNvSpPr>
            <a:spLocks noGrp="1" noChangeArrowheads="1"/>
          </p:cNvSpPr>
          <p:nvPr>
            <p:ph type="sldNum" sz="quarter" idx="10"/>
          </p:nvPr>
        </p:nvSpPr>
        <p:spPr/>
        <p:txBody>
          <a:bodyPr/>
          <a:lstStyle>
            <a:lvl1pPr>
              <a:defRPr/>
            </a:lvl1pPr>
          </a:lstStyle>
          <a:p>
            <a:r>
              <a:rPr lang="en-US" altLang="is-IS"/>
              <a:t>  </a:t>
            </a:r>
            <a:fld id="{200896F4-3C1D-479D-8BCF-6DE8184E0570}" type="slidenum">
              <a:rPr lang="en-US" altLang="is-IS"/>
              <a:pPr/>
              <a:t>‹#›</a:t>
            </a:fld>
            <a:endParaRPr lang="en-US" altLang="is-IS"/>
          </a:p>
        </p:txBody>
      </p:sp>
      <p:sp>
        <p:nvSpPr>
          <p:cNvPr id="3" name="Rectangle 6">
            <a:extLst>
              <a:ext uri="{FF2B5EF4-FFF2-40B4-BE49-F238E27FC236}">
                <a16:creationId xmlns:a16="http://schemas.microsoft.com/office/drawing/2014/main" id="{DBFC4A5A-45AE-4BFC-9A51-2602DF4E6DB0}"/>
              </a:ext>
            </a:extLst>
          </p:cNvPr>
          <p:cNvSpPr>
            <a:spLocks noGrp="1" noChangeArrowheads="1"/>
          </p:cNvSpPr>
          <p:nvPr>
            <p:ph type="sldNum" sz="quarter" idx="11"/>
          </p:nvPr>
        </p:nvSpPr>
        <p:spPr/>
        <p:txBody>
          <a:bodyPr/>
          <a:lstStyle>
            <a:lvl1pPr>
              <a:defRPr/>
            </a:lvl1pPr>
          </a:lstStyle>
          <a:p>
            <a:r>
              <a:rPr lang="en-US" altLang="is-IS"/>
              <a:t>1-</a:t>
            </a:r>
            <a:fld id="{6FF31799-9C96-492D-877D-4238CEB5F5C0}" type="slidenum">
              <a:rPr lang="en-US" altLang="is-IS"/>
              <a:pPr/>
              <a:t>‹#›</a:t>
            </a:fld>
            <a:endParaRPr lang="en-US" altLang="is-IS"/>
          </a:p>
        </p:txBody>
      </p:sp>
    </p:spTree>
    <p:extLst>
      <p:ext uri="{BB962C8B-B14F-4D97-AF65-F5344CB8AC3E}">
        <p14:creationId xmlns:p14="http://schemas.microsoft.com/office/powerpoint/2010/main" val="1669435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5E8FDCAD-B1EB-41D6-9885-AB34E68F10A0}"/>
              </a:ext>
            </a:extLst>
          </p:cNvPr>
          <p:cNvSpPr>
            <a:spLocks noGrp="1" noChangeArrowheads="1"/>
          </p:cNvSpPr>
          <p:nvPr>
            <p:ph type="sldNum" sz="quarter" idx="10"/>
          </p:nvPr>
        </p:nvSpPr>
        <p:spPr/>
        <p:txBody>
          <a:bodyPr/>
          <a:lstStyle>
            <a:lvl1pPr>
              <a:defRPr/>
            </a:lvl1pPr>
          </a:lstStyle>
          <a:p>
            <a:r>
              <a:rPr lang="en-US" altLang="is-IS"/>
              <a:t>  </a:t>
            </a:r>
            <a:fld id="{744CF06B-37C7-4105-889A-95AC4CB70A72}" type="slidenum">
              <a:rPr lang="en-US" altLang="is-IS"/>
              <a:pPr/>
              <a:t>‹#›</a:t>
            </a:fld>
            <a:endParaRPr lang="en-US" altLang="is-IS"/>
          </a:p>
        </p:txBody>
      </p:sp>
      <p:sp>
        <p:nvSpPr>
          <p:cNvPr id="4" name="Rectangle 6">
            <a:extLst>
              <a:ext uri="{FF2B5EF4-FFF2-40B4-BE49-F238E27FC236}">
                <a16:creationId xmlns:a16="http://schemas.microsoft.com/office/drawing/2014/main" id="{8D920B31-AB2D-4F62-B2BE-4721D03308F9}"/>
              </a:ext>
            </a:extLst>
          </p:cNvPr>
          <p:cNvSpPr>
            <a:spLocks noGrp="1" noChangeArrowheads="1"/>
          </p:cNvSpPr>
          <p:nvPr>
            <p:ph type="sldNum" sz="quarter" idx="11"/>
          </p:nvPr>
        </p:nvSpPr>
        <p:spPr/>
        <p:txBody>
          <a:bodyPr/>
          <a:lstStyle>
            <a:lvl1pPr>
              <a:defRPr/>
            </a:lvl1pPr>
          </a:lstStyle>
          <a:p>
            <a:r>
              <a:rPr lang="en-US" altLang="is-IS"/>
              <a:t>1-</a:t>
            </a:r>
            <a:fld id="{2E0FE64D-34E4-437B-9467-4804D8E20DBF}" type="slidenum">
              <a:rPr lang="en-US" altLang="is-IS"/>
              <a:pPr/>
              <a:t>‹#›</a:t>
            </a:fld>
            <a:endParaRPr lang="en-US" altLang="is-IS"/>
          </a:p>
        </p:txBody>
      </p:sp>
    </p:spTree>
    <p:extLst>
      <p:ext uri="{BB962C8B-B14F-4D97-AF65-F5344CB8AC3E}">
        <p14:creationId xmlns:p14="http://schemas.microsoft.com/office/powerpoint/2010/main" val="357704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26390645-AAAE-4156-A367-99B25375EA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762000"/>
            <a:ext cx="3632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27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AC94E2-3A71-4D01-8264-DB692F8DF2F1}"/>
              </a:ext>
            </a:extLst>
          </p:cNvPr>
          <p:cNvSpPr/>
          <p:nvPr/>
        </p:nvSpPr>
        <p:spPr bwMode="auto">
          <a:xfrm>
            <a:off x="4572000" y="0"/>
            <a:ext cx="4572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EF97018A-DA7E-4E1D-A44B-FEFC055EE6EE}"/>
              </a:ext>
            </a:extLst>
          </p:cNvPr>
          <p:cNvSpPr>
            <a:spLocks noChangeArrowheads="1"/>
          </p:cNvSpPr>
          <p:nvPr/>
        </p:nvSpPr>
        <p:spPr bwMode="auto">
          <a:xfrm>
            <a:off x="8094663" y="6443663"/>
            <a:ext cx="836612"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p:txBody>
          <a:bodyPr/>
          <a:lstStyle>
            <a:lvl1pPr algn="r">
              <a:defRPr sz="2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14348" y="1643050"/>
            <a:ext cx="3552852" cy="4429156"/>
          </a:xfrm>
        </p:spPr>
        <p:txBody>
          <a:bodyPr/>
          <a:lstStyle>
            <a:lvl1pPr>
              <a:buClr>
                <a:srgbClr val="CD0920"/>
              </a:buClr>
              <a:defRPr sz="2500"/>
            </a:lvl1pPr>
            <a:lvl2pPr>
              <a:buClr>
                <a:srgbClr val="CD0920"/>
              </a:buClr>
              <a:defRPr sz="2000"/>
            </a:lvl2pPr>
            <a:lvl3pPr>
              <a:buClr>
                <a:srgbClr val="CD0920"/>
              </a:buClr>
              <a:defRPr sz="1800"/>
            </a:lvl3pPr>
            <a:lvl4pPr>
              <a:buClr>
                <a:srgbClr val="CD0920"/>
              </a:buClr>
              <a:defRPr sz="1600"/>
            </a:lvl4pPr>
            <a:lvl5pPr>
              <a:buClr>
                <a:srgbClr val="CD0920"/>
              </a:buCl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4876800" y="1666844"/>
            <a:ext cx="3552852" cy="4429156"/>
          </a:xfrm>
        </p:spPr>
        <p:txBody>
          <a:bodyPr/>
          <a:lstStyle>
            <a:lvl1pPr>
              <a:defRPr sz="25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88B665A7-89E8-4C9D-93A0-51E34305EF65}"/>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7AD88C1-CE88-4137-B88E-27468EC49364}"/>
              </a:ext>
            </a:extLst>
          </p:cNvPr>
          <p:cNvSpPr>
            <a:spLocks noGrp="1" noChangeArrowheads="1"/>
          </p:cNvSpPr>
          <p:nvPr>
            <p:ph type="ftr" sz="quarter" idx="15"/>
          </p:nvPr>
        </p:nvSpPr>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AB82C23-5105-4A6B-BAAC-00A69406DD62}"/>
              </a:ext>
            </a:extLst>
          </p:cNvPr>
          <p:cNvSpPr>
            <a:spLocks noGrp="1" noChangeArrowheads="1"/>
          </p:cNvSpPr>
          <p:nvPr>
            <p:ph type="sldNum" sz="quarter" idx="16"/>
          </p:nvPr>
        </p:nvSpPr>
        <p:spPr/>
        <p:txBody>
          <a:bodyPr/>
          <a:lstStyle>
            <a:lvl1pPr>
              <a:defRPr/>
            </a:lvl1pPr>
          </a:lstStyle>
          <a:p>
            <a:fld id="{CCBCB849-5B07-4DAE-ACAC-6A6CD1FCD04A}" type="slidenum">
              <a:rPr lang="en-US" altLang="is-IS"/>
              <a:pPr/>
              <a:t>‹#›</a:t>
            </a:fld>
            <a:endParaRPr lang="en-US" altLang="is-IS"/>
          </a:p>
        </p:txBody>
      </p:sp>
    </p:spTree>
    <p:extLst>
      <p:ext uri="{BB962C8B-B14F-4D97-AF65-F5344CB8AC3E}">
        <p14:creationId xmlns:p14="http://schemas.microsoft.com/office/powerpoint/2010/main" val="975323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0C3256-D269-42AF-8D91-D4ED228F61D7}"/>
              </a:ext>
            </a:extLst>
          </p:cNvPr>
          <p:cNvSpPr/>
          <p:nvPr/>
        </p:nvSpPr>
        <p:spPr bwMode="auto">
          <a:xfrm>
            <a:off x="4572000" y="0"/>
            <a:ext cx="4572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DD6190FC-DD91-42B2-BAD9-FD447107D6D8}"/>
              </a:ext>
            </a:extLst>
          </p:cNvPr>
          <p:cNvSpPr>
            <a:spLocks noChangeArrowheads="1"/>
          </p:cNvSpPr>
          <p:nvPr/>
        </p:nvSpPr>
        <p:spPr bwMode="auto">
          <a:xfrm>
            <a:off x="8094663" y="6443663"/>
            <a:ext cx="836612"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p:txBody>
          <a:bodyPr/>
          <a:lstStyle>
            <a:lvl1pPr algn="r">
              <a:defRPr sz="2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14348" y="1643050"/>
            <a:ext cx="3552852" cy="4429156"/>
          </a:xfrm>
        </p:spPr>
        <p:txBody>
          <a:bodyPr/>
          <a:lstStyle>
            <a:lvl1pPr>
              <a:buClr>
                <a:srgbClr val="CD0920"/>
              </a:buClr>
              <a:defRPr sz="2500"/>
            </a:lvl1pPr>
            <a:lvl2pPr>
              <a:buClr>
                <a:srgbClr val="CD0920"/>
              </a:buClr>
              <a:defRPr sz="2000"/>
            </a:lvl2pPr>
            <a:lvl3pPr>
              <a:buClr>
                <a:srgbClr val="CD0920"/>
              </a:buClr>
              <a:defRPr sz="1800"/>
            </a:lvl3pPr>
            <a:lvl4pPr>
              <a:buClr>
                <a:srgbClr val="CD0920"/>
              </a:buClr>
              <a:defRPr sz="1600"/>
            </a:lvl4pPr>
            <a:lvl5pPr>
              <a:buClr>
                <a:srgbClr val="CD0920"/>
              </a:buCl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4876800" y="1666844"/>
            <a:ext cx="3552852" cy="4429156"/>
          </a:xfrm>
        </p:spPr>
        <p:txBody>
          <a:bodyPr/>
          <a:lstStyle>
            <a:lvl1pPr>
              <a:defRPr sz="25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7A4A5ADF-4E56-47BE-B626-D1FE969A5183}"/>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F0790FA-919C-4332-9721-DEB4A86793FA}"/>
              </a:ext>
            </a:extLst>
          </p:cNvPr>
          <p:cNvSpPr>
            <a:spLocks noGrp="1" noChangeArrowheads="1"/>
          </p:cNvSpPr>
          <p:nvPr>
            <p:ph type="ftr" sz="quarter" idx="15"/>
          </p:nvPr>
        </p:nvSpPr>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B703A82-144F-4BEB-A80E-CFA797DD4660}"/>
              </a:ext>
            </a:extLst>
          </p:cNvPr>
          <p:cNvSpPr>
            <a:spLocks noGrp="1" noChangeArrowheads="1"/>
          </p:cNvSpPr>
          <p:nvPr>
            <p:ph type="sldNum" sz="quarter" idx="16"/>
          </p:nvPr>
        </p:nvSpPr>
        <p:spPr/>
        <p:txBody>
          <a:bodyPr/>
          <a:lstStyle>
            <a:lvl1pPr>
              <a:defRPr/>
            </a:lvl1pPr>
          </a:lstStyle>
          <a:p>
            <a:fld id="{28A15846-5D87-438C-9535-6D2176407631}" type="slidenum">
              <a:rPr lang="en-US" altLang="is-IS"/>
              <a:pPr/>
              <a:t>‹#›</a:t>
            </a:fld>
            <a:endParaRPr lang="en-US" altLang="is-IS"/>
          </a:p>
        </p:txBody>
      </p:sp>
    </p:spTree>
    <p:extLst>
      <p:ext uri="{BB962C8B-B14F-4D97-AF65-F5344CB8AC3E}">
        <p14:creationId xmlns:p14="http://schemas.microsoft.com/office/powerpoint/2010/main" val="3391621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749A8664-DAA6-40ED-8F1C-BC1732628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3" r="278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A6D9E63-7A5B-4111-A3C9-A538BF7532EE}"/>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chemeClr val="bg1"/>
                </a:solidFill>
                <a:latin typeface="Helvetica" pitchFamily="34" charset="0"/>
              </a:rPr>
              <a:t>www.hr.is</a:t>
            </a:r>
          </a:p>
        </p:txBody>
      </p:sp>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7" name="Content Placeholder 2"/>
          <p:cNvSpPr>
            <a:spLocks noGrp="1"/>
          </p:cNvSpPr>
          <p:nvPr>
            <p:ph idx="1"/>
          </p:nvPr>
        </p:nvSpPr>
        <p:spPr>
          <a:xfrm>
            <a:off x="685800" y="1643050"/>
            <a:ext cx="7772400" cy="44529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3EC29361-AD1F-439A-A389-71352FB1AF29}"/>
              </a:ext>
            </a:extLst>
          </p:cNvPr>
          <p:cNvSpPr>
            <a:spLocks noGrp="1"/>
          </p:cNvSpPr>
          <p:nvPr>
            <p:ph type="dt" sz="half" idx="10"/>
          </p:nvPr>
        </p:nvSpPr>
        <p:spPr/>
        <p:txBody>
          <a:bodyPr/>
          <a:lstStyle>
            <a:lvl1pPr>
              <a:defRPr/>
            </a:lvl1pPr>
          </a:lstStyle>
          <a:p>
            <a:pPr>
              <a:defRPr/>
            </a:pPr>
            <a:endParaRPr lang="en-US"/>
          </a:p>
        </p:txBody>
      </p:sp>
      <p:sp>
        <p:nvSpPr>
          <p:cNvPr id="8" name="Footer Placeholder 3">
            <a:extLst>
              <a:ext uri="{FF2B5EF4-FFF2-40B4-BE49-F238E27FC236}">
                <a16:creationId xmlns:a16="http://schemas.microsoft.com/office/drawing/2014/main" id="{F324555C-25CE-4292-B218-EC2B7981249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4">
            <a:extLst>
              <a:ext uri="{FF2B5EF4-FFF2-40B4-BE49-F238E27FC236}">
                <a16:creationId xmlns:a16="http://schemas.microsoft.com/office/drawing/2014/main" id="{752FC72A-8333-4CCB-9ED7-4A470ACBEF0B}"/>
              </a:ext>
            </a:extLst>
          </p:cNvPr>
          <p:cNvSpPr>
            <a:spLocks noGrp="1"/>
          </p:cNvSpPr>
          <p:nvPr>
            <p:ph type="sldNum" sz="quarter" idx="12"/>
          </p:nvPr>
        </p:nvSpPr>
        <p:spPr/>
        <p:txBody>
          <a:bodyPr/>
          <a:lstStyle>
            <a:lvl1pPr>
              <a:defRPr/>
            </a:lvl1pPr>
          </a:lstStyle>
          <a:p>
            <a:fld id="{89B6CE30-2A3E-492D-941A-5531651531E9}" type="slidenum">
              <a:rPr lang="en-US" altLang="is-IS"/>
              <a:pPr/>
              <a:t>‹#›</a:t>
            </a:fld>
            <a:endParaRPr lang="en-US" altLang="is-IS"/>
          </a:p>
        </p:txBody>
      </p:sp>
    </p:spTree>
    <p:extLst>
      <p:ext uri="{BB962C8B-B14F-4D97-AF65-F5344CB8AC3E}">
        <p14:creationId xmlns:p14="http://schemas.microsoft.com/office/powerpoint/2010/main" val="278878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68FA25-766D-485F-A3FB-FD0BE7782089}"/>
              </a:ext>
            </a:extLst>
          </p:cNvPr>
          <p:cNvSpPr/>
          <p:nvPr/>
        </p:nvSpPr>
        <p:spPr bwMode="auto">
          <a:xfrm>
            <a:off x="6858000" y="0"/>
            <a:ext cx="2286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7C18CBAA-54EF-4649-857F-668F9241E59B}"/>
              </a:ext>
            </a:extLst>
          </p:cNvPr>
          <p:cNvSpPr>
            <a:spLocks noChangeArrowheads="1"/>
          </p:cNvSpPr>
          <p:nvPr/>
        </p:nvSpPr>
        <p:spPr bwMode="auto">
          <a:xfrm>
            <a:off x="8094663" y="6477000"/>
            <a:ext cx="836612"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a:xfrm>
            <a:off x="722313" y="685800"/>
            <a:ext cx="5526087" cy="1447800"/>
          </a:xfrm>
        </p:spPr>
        <p:txBody>
          <a:bodyPr anchor="t"/>
          <a:lstStyle>
            <a:lvl1pPr algn="r">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722313" y="2362200"/>
            <a:ext cx="5449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Text Placeholder 2"/>
          <p:cNvSpPr>
            <a:spLocks noGrp="1"/>
          </p:cNvSpPr>
          <p:nvPr>
            <p:ph type="body" idx="13"/>
          </p:nvPr>
        </p:nvSpPr>
        <p:spPr>
          <a:xfrm>
            <a:off x="7239000" y="2362200"/>
            <a:ext cx="1504420" cy="762000"/>
          </a:xfrm>
        </p:spPr>
        <p:txBody>
          <a:bodyPr anchor="b"/>
          <a:lstStyle>
            <a:lvl1pPr marL="0" indent="0">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Rectangle 4">
            <a:extLst>
              <a:ext uri="{FF2B5EF4-FFF2-40B4-BE49-F238E27FC236}">
                <a16:creationId xmlns:a16="http://schemas.microsoft.com/office/drawing/2014/main" id="{2861CBF3-0D02-4A85-BEF0-EB3900A9D9A5}"/>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B54E64-193D-4EF3-A31C-2B9F8C43B115}"/>
              </a:ext>
            </a:extLst>
          </p:cNvPr>
          <p:cNvSpPr>
            <a:spLocks noGrp="1" noChangeArrowheads="1"/>
          </p:cNvSpPr>
          <p:nvPr>
            <p:ph type="ftr" sz="quarter" idx="15"/>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C6D28063-DF1D-461B-8EA3-D4E4F8613932}"/>
              </a:ext>
            </a:extLst>
          </p:cNvPr>
          <p:cNvSpPr>
            <a:spLocks noGrp="1" noChangeArrowheads="1"/>
          </p:cNvSpPr>
          <p:nvPr>
            <p:ph type="sldNum" sz="quarter" idx="16"/>
          </p:nvPr>
        </p:nvSpPr>
        <p:spPr/>
        <p:txBody>
          <a:bodyPr/>
          <a:lstStyle>
            <a:lvl1pPr>
              <a:defRPr/>
            </a:lvl1pPr>
          </a:lstStyle>
          <a:p>
            <a:fld id="{2448631C-D868-4B95-BA4D-7460EB0AC784}" type="slidenum">
              <a:rPr lang="en-US" altLang="is-IS"/>
              <a:pPr/>
              <a:t>‹#›</a:t>
            </a:fld>
            <a:endParaRPr lang="en-US" altLang="is-IS"/>
          </a:p>
        </p:txBody>
      </p:sp>
    </p:spTree>
    <p:extLst>
      <p:ext uri="{BB962C8B-B14F-4D97-AF65-F5344CB8AC3E}">
        <p14:creationId xmlns:p14="http://schemas.microsoft.com/office/powerpoint/2010/main" val="1675758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8361E8-984D-4D2E-A21B-D5AEEA81C24E}"/>
              </a:ext>
            </a:extLst>
          </p:cNvPr>
          <p:cNvSpPr/>
          <p:nvPr/>
        </p:nvSpPr>
        <p:spPr bwMode="auto">
          <a:xfrm>
            <a:off x="0" y="0"/>
            <a:ext cx="9144000" cy="3429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Content Placeholder 2"/>
          <p:cNvSpPr>
            <a:spLocks noGrp="1"/>
          </p:cNvSpPr>
          <p:nvPr>
            <p:ph idx="1"/>
          </p:nvPr>
        </p:nvSpPr>
        <p:spPr>
          <a:xfrm>
            <a:off x="685800" y="3581400"/>
            <a:ext cx="7924800" cy="2514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714348" y="642918"/>
            <a:ext cx="7772400" cy="771525"/>
          </a:xfrm>
        </p:spPr>
        <p:txBody>
          <a:bodyPr/>
          <a:lstStyle>
            <a:lvl1pPr algn="r">
              <a:defRPr>
                <a:solidFill>
                  <a:schemeClr val="bg1">
                    <a:lumMod val="95000"/>
                  </a:schemeClr>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537C0065-9097-418A-A7BF-0D636D6B4E2A}"/>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96143261-A17C-4C6D-8664-C4C5C3AB2625}"/>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3FCE596D-7577-4EE0-A23E-0277580BE1D2}"/>
              </a:ext>
            </a:extLst>
          </p:cNvPr>
          <p:cNvSpPr>
            <a:spLocks noGrp="1" noChangeArrowheads="1"/>
          </p:cNvSpPr>
          <p:nvPr>
            <p:ph type="sldNum" sz="quarter" idx="12"/>
          </p:nvPr>
        </p:nvSpPr>
        <p:spPr/>
        <p:txBody>
          <a:bodyPr/>
          <a:lstStyle>
            <a:lvl1pPr>
              <a:defRPr/>
            </a:lvl1pPr>
          </a:lstStyle>
          <a:p>
            <a:fld id="{4E4AF641-3AD8-4FCE-A9A9-F6AB95190CA8}" type="slidenum">
              <a:rPr lang="en-US" altLang="is-IS"/>
              <a:pPr/>
              <a:t>‹#›</a:t>
            </a:fld>
            <a:endParaRPr lang="en-US" altLang="is-IS"/>
          </a:p>
        </p:txBody>
      </p:sp>
    </p:spTree>
    <p:extLst>
      <p:ext uri="{BB962C8B-B14F-4D97-AF65-F5344CB8AC3E}">
        <p14:creationId xmlns:p14="http://schemas.microsoft.com/office/powerpoint/2010/main" val="3384424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971B1A-2905-4176-9E0A-91BF7DDDEC94}"/>
              </a:ext>
            </a:extLst>
          </p:cNvPr>
          <p:cNvSpPr/>
          <p:nvPr/>
        </p:nvSpPr>
        <p:spPr bwMode="auto">
          <a:xfrm>
            <a:off x="0" y="0"/>
            <a:ext cx="9144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5" name="Rectangle 4">
            <a:extLst>
              <a:ext uri="{FF2B5EF4-FFF2-40B4-BE49-F238E27FC236}">
                <a16:creationId xmlns:a16="http://schemas.microsoft.com/office/drawing/2014/main" id="{88DCDC98-12D4-4930-AA4D-3C4F27543BB9}"/>
              </a:ext>
            </a:extLst>
          </p:cNvPr>
          <p:cNvSpPr>
            <a:spLocks noChangeArrowheads="1"/>
          </p:cNvSpPr>
          <p:nvPr/>
        </p:nvSpPr>
        <p:spPr bwMode="auto">
          <a:xfrm>
            <a:off x="8077200" y="6443663"/>
            <a:ext cx="838200"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6" name="Picture 12">
            <a:extLst>
              <a:ext uri="{FF2B5EF4-FFF2-40B4-BE49-F238E27FC236}">
                <a16:creationId xmlns:a16="http://schemas.microsoft.com/office/drawing/2014/main" id="{4B2BAEAD-521E-42CB-8D12-F1D2B04760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79120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685800" y="1676400"/>
            <a:ext cx="7772400" cy="3886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768B59E8-036C-4D27-BC16-04AE16FA285D}"/>
              </a:ext>
            </a:extLst>
          </p:cNvPr>
          <p:cNvSpPr>
            <a:spLocks noGrp="1" noChangeArrowheads="1"/>
          </p:cNvSpPr>
          <p:nvPr>
            <p:ph type="dt" sz="half" idx="10"/>
          </p:nvPr>
        </p:nvSpPr>
        <p:spPr>
          <a:xfrm>
            <a:off x="1371600" y="6096000"/>
            <a:ext cx="1447800" cy="457200"/>
          </a:xfrm>
        </p:spPr>
        <p:txBody>
          <a:bodyPr/>
          <a:lstStyle>
            <a:lvl1pPr>
              <a:defRPr>
                <a:solidFill>
                  <a:srgbClr val="FFFFFF"/>
                </a:solidFill>
              </a:defRPr>
            </a:lvl1pPr>
          </a:lstStyle>
          <a:p>
            <a:pPr>
              <a:defRPr/>
            </a:pPr>
            <a:endParaRPr lang="en-US"/>
          </a:p>
        </p:txBody>
      </p:sp>
      <p:sp>
        <p:nvSpPr>
          <p:cNvPr id="8" name="Rectangle 5">
            <a:extLst>
              <a:ext uri="{FF2B5EF4-FFF2-40B4-BE49-F238E27FC236}">
                <a16:creationId xmlns:a16="http://schemas.microsoft.com/office/drawing/2014/main" id="{F1345428-FFA0-439E-A629-B7964C8C0CB9}"/>
              </a:ext>
            </a:extLst>
          </p:cNvPr>
          <p:cNvSpPr>
            <a:spLocks noGrp="1" noChangeArrowheads="1"/>
          </p:cNvSpPr>
          <p:nvPr>
            <p:ph type="ftr" sz="quarter" idx="11"/>
          </p:nvPr>
        </p:nvSpPr>
        <p:spPr>
          <a:xfrm>
            <a:off x="3048000" y="6096000"/>
            <a:ext cx="2895600" cy="457200"/>
          </a:xfrm>
        </p:spPr>
        <p:txBody>
          <a:bodyPr/>
          <a:lstStyle>
            <a:lvl1pPr>
              <a:defRPr>
                <a:solidFill>
                  <a:srgbClr val="FFFFFF"/>
                </a:solidFill>
              </a:defRPr>
            </a:lvl1pPr>
          </a:lstStyle>
          <a:p>
            <a:pPr>
              <a:defRPr/>
            </a:pPr>
            <a:endParaRPr lang="en-US"/>
          </a:p>
        </p:txBody>
      </p:sp>
      <p:sp>
        <p:nvSpPr>
          <p:cNvPr id="9" name="Rectangle 6">
            <a:extLst>
              <a:ext uri="{FF2B5EF4-FFF2-40B4-BE49-F238E27FC236}">
                <a16:creationId xmlns:a16="http://schemas.microsoft.com/office/drawing/2014/main" id="{82CE1489-6801-4D07-84F6-A94CDE73DC91}"/>
              </a:ext>
            </a:extLst>
          </p:cNvPr>
          <p:cNvSpPr>
            <a:spLocks noGrp="1" noChangeArrowheads="1"/>
          </p:cNvSpPr>
          <p:nvPr>
            <p:ph type="sldNum" sz="quarter" idx="12"/>
          </p:nvPr>
        </p:nvSpPr>
        <p:spPr>
          <a:xfrm>
            <a:off x="6096000" y="6096000"/>
            <a:ext cx="1905000" cy="457200"/>
          </a:xfrm>
        </p:spPr>
        <p:txBody>
          <a:bodyPr/>
          <a:lstStyle>
            <a:lvl1pPr>
              <a:defRPr>
                <a:solidFill>
                  <a:srgbClr val="FFFFFF"/>
                </a:solidFill>
              </a:defRPr>
            </a:lvl1pPr>
          </a:lstStyle>
          <a:p>
            <a:fld id="{AB6F02CD-527C-436E-8C4B-C44EB27612C7}" type="slidenum">
              <a:rPr lang="en-US" altLang="is-IS"/>
              <a:pPr/>
              <a:t>‹#›</a:t>
            </a:fld>
            <a:endParaRPr lang="en-US" altLang="is-IS"/>
          </a:p>
        </p:txBody>
      </p:sp>
    </p:spTree>
    <p:extLst>
      <p:ext uri="{BB962C8B-B14F-4D97-AF65-F5344CB8AC3E}">
        <p14:creationId xmlns:p14="http://schemas.microsoft.com/office/powerpoint/2010/main" val="14370156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95F736B-E5CB-44A1-A81E-622A74DAA020}"/>
              </a:ext>
            </a:extLst>
          </p:cNvPr>
          <p:cNvSpPr/>
          <p:nvPr/>
        </p:nvSpPr>
        <p:spPr bwMode="auto">
          <a:xfrm>
            <a:off x="0" y="4876800"/>
            <a:ext cx="9163050" cy="20574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solidFill>
                <a:schemeClr val="tx1"/>
              </a:solidFill>
            </a:endParaRPr>
          </a:p>
        </p:txBody>
      </p:sp>
      <p:sp>
        <p:nvSpPr>
          <p:cNvPr id="6" name="Rectangle 5">
            <a:extLst>
              <a:ext uri="{FF2B5EF4-FFF2-40B4-BE49-F238E27FC236}">
                <a16:creationId xmlns:a16="http://schemas.microsoft.com/office/drawing/2014/main" id="{DDF1BAF8-999E-4143-86F0-D3B874341AB4}"/>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8" name="Picture 12">
            <a:extLst>
              <a:ext uri="{FF2B5EF4-FFF2-40B4-BE49-F238E27FC236}">
                <a16:creationId xmlns:a16="http://schemas.microsoft.com/office/drawing/2014/main" id="{589F90CB-07F9-40F8-821D-A1AA172AB4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9915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baseline="0"/>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43050"/>
            <a:ext cx="7772400" cy="3214710"/>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3"/>
          <p:cNvSpPr>
            <a:spLocks noGrp="1" noChangeArrowheads="1"/>
          </p:cNvSpPr>
          <p:nvPr>
            <p:ph idx="11"/>
          </p:nvPr>
        </p:nvSpPr>
        <p:spPr bwMode="auto">
          <a:xfrm>
            <a:off x="1219200" y="5105400"/>
            <a:ext cx="7239000" cy="1524000"/>
          </a:xfrm>
          <a:prstGeom prst="rect">
            <a:avLst/>
          </a:prstGeom>
          <a:noFill/>
          <a:ln w="9525">
            <a:noFill/>
            <a:miter lim="800000"/>
            <a:headEnd/>
            <a:tailEnd/>
          </a:ln>
        </p:spPr>
        <p:txBody>
          <a:bodyPr/>
          <a:lstStyle>
            <a:lvl1pPr>
              <a:defRPr sz="1600">
                <a:solidFill>
                  <a:schemeClr val="bg1"/>
                </a:solidFill>
              </a:defRPr>
            </a:lvl1pPr>
            <a:lvl2pPr>
              <a:defRPr sz="14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752487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a:lvl1pPr>
          </a:lstStyle>
          <a:p>
            <a:r>
              <a:rPr lang="en-US"/>
              <a:t>Click to edit Master title style</a:t>
            </a:r>
            <a:endParaRPr lang="en-US" dirty="0"/>
          </a:p>
        </p:txBody>
      </p:sp>
      <p:sp>
        <p:nvSpPr>
          <p:cNvPr id="6" name="Text Placeholder 2"/>
          <p:cNvSpPr>
            <a:spLocks noGrp="1"/>
          </p:cNvSpPr>
          <p:nvPr>
            <p:ph type="body" idx="1"/>
          </p:nvPr>
        </p:nvSpPr>
        <p:spPr>
          <a:xfrm>
            <a:off x="722313" y="1676400"/>
            <a:ext cx="7735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2">
            <a:extLst>
              <a:ext uri="{FF2B5EF4-FFF2-40B4-BE49-F238E27FC236}">
                <a16:creationId xmlns:a16="http://schemas.microsoft.com/office/drawing/2014/main" id="{D6AD7F04-2A50-4E17-A457-8D9DF6A04AF1}"/>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8510940B-E424-47A8-8A65-AF20D0CF5B4E}"/>
              </a:ext>
            </a:extLst>
          </p:cNvPr>
          <p:cNvSpPr>
            <a:spLocks noGrp="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4">
            <a:extLst>
              <a:ext uri="{FF2B5EF4-FFF2-40B4-BE49-F238E27FC236}">
                <a16:creationId xmlns:a16="http://schemas.microsoft.com/office/drawing/2014/main" id="{C08BD2E7-0E80-47B5-B0B6-E4E1F77CD56B}"/>
              </a:ext>
            </a:extLst>
          </p:cNvPr>
          <p:cNvSpPr>
            <a:spLocks noGrp="1"/>
          </p:cNvSpPr>
          <p:nvPr>
            <p:ph type="sldNum" sz="quarter" idx="12"/>
          </p:nvPr>
        </p:nvSpPr>
        <p:spPr>
          <a:xfrm>
            <a:off x="5943600" y="6248400"/>
            <a:ext cx="1905000" cy="457200"/>
          </a:xfrm>
        </p:spPr>
        <p:txBody>
          <a:bodyPr/>
          <a:lstStyle>
            <a:lvl1pPr>
              <a:defRPr/>
            </a:lvl1pPr>
          </a:lstStyle>
          <a:p>
            <a:fld id="{69666CF5-2B5F-4752-ADF0-A3348A52A501}" type="slidenum">
              <a:rPr lang="en-US" altLang="is-IS"/>
              <a:pPr/>
              <a:t>‹#›</a:t>
            </a:fld>
            <a:endParaRPr lang="en-US" altLang="is-IS"/>
          </a:p>
        </p:txBody>
      </p:sp>
    </p:spTree>
    <p:extLst>
      <p:ext uri="{BB962C8B-B14F-4D97-AF65-F5344CB8AC3E}">
        <p14:creationId xmlns:p14="http://schemas.microsoft.com/office/powerpoint/2010/main" val="309882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a:lvl1pPr>
          </a:lstStyle>
          <a:p>
            <a:r>
              <a:rPr lang="en-US"/>
              <a:t>Click to edit Master title style</a:t>
            </a:r>
            <a:endParaRPr lang="en-US" dirty="0"/>
          </a:p>
        </p:txBody>
      </p:sp>
      <p:sp>
        <p:nvSpPr>
          <p:cNvPr id="3" name="Content Placeholder 2"/>
          <p:cNvSpPr>
            <a:spLocks noGrp="1"/>
          </p:cNvSpPr>
          <p:nvPr>
            <p:ph sz="half" idx="1"/>
          </p:nvPr>
        </p:nvSpPr>
        <p:spPr>
          <a:xfrm>
            <a:off x="6858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BB42DF9-1903-49E5-B350-7C3733911653}"/>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F0D5F43-BD9F-4EA1-BA7B-DBD320D088D7}"/>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CAA5736-232F-474F-BB05-0EF562FFC1B7}"/>
              </a:ext>
            </a:extLst>
          </p:cNvPr>
          <p:cNvSpPr>
            <a:spLocks noGrp="1" noChangeArrowheads="1"/>
          </p:cNvSpPr>
          <p:nvPr>
            <p:ph type="sldNum" sz="quarter" idx="12"/>
          </p:nvPr>
        </p:nvSpPr>
        <p:spPr>
          <a:xfrm>
            <a:off x="5943600" y="6248400"/>
            <a:ext cx="1905000" cy="457200"/>
          </a:xfrm>
        </p:spPr>
        <p:txBody>
          <a:bodyPr/>
          <a:lstStyle>
            <a:lvl1pPr>
              <a:defRPr/>
            </a:lvl1pPr>
          </a:lstStyle>
          <a:p>
            <a:fld id="{4480836B-577C-46DC-BE11-70658B178DAE}" type="slidenum">
              <a:rPr lang="en-US" altLang="is-IS"/>
              <a:pPr/>
              <a:t>‹#›</a:t>
            </a:fld>
            <a:endParaRPr lang="en-US" altLang="is-IS"/>
          </a:p>
        </p:txBody>
      </p:sp>
    </p:spTree>
    <p:extLst>
      <p:ext uri="{BB962C8B-B14F-4D97-AF65-F5344CB8AC3E}">
        <p14:creationId xmlns:p14="http://schemas.microsoft.com/office/powerpoint/2010/main" val="2361165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800" b="0">
                <a:solidFill>
                  <a:srgbClr val="CD0920"/>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0" cy="5670550"/>
          </a:xfrm>
        </p:spPr>
        <p:txBody>
          <a:bodyPr/>
          <a:lstStyle>
            <a:lvl1pPr algn="l">
              <a:buFont typeface="Arial"/>
              <a:buChar char="•"/>
              <a:defRPr sz="2500">
                <a:solidFill>
                  <a:schemeClr val="tx1"/>
                </a:solidFill>
              </a:defRPr>
            </a:lvl1pPr>
            <a:lvl2pPr>
              <a:defRPr sz="25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508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A7CFFBD-6FCC-4AC6-AEE5-24B113C13A3C}"/>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351970C3-137E-43D0-978F-103ACD1080EC}"/>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67716416-6786-48E9-A8B4-96A193C6E123}"/>
              </a:ext>
            </a:extLst>
          </p:cNvPr>
          <p:cNvSpPr>
            <a:spLocks noGrp="1" noChangeArrowheads="1"/>
          </p:cNvSpPr>
          <p:nvPr>
            <p:ph type="sldNum" sz="quarter" idx="12"/>
          </p:nvPr>
        </p:nvSpPr>
        <p:spPr>
          <a:xfrm>
            <a:off x="5943600" y="6248400"/>
            <a:ext cx="1905000" cy="457200"/>
          </a:xfrm>
        </p:spPr>
        <p:txBody>
          <a:bodyPr/>
          <a:lstStyle>
            <a:lvl1pPr>
              <a:defRPr/>
            </a:lvl1pPr>
          </a:lstStyle>
          <a:p>
            <a:fld id="{6E4C12E0-4BAC-4129-87FB-ED27E5AF505F}" type="slidenum">
              <a:rPr lang="en-US" altLang="is-IS"/>
              <a:pPr/>
              <a:t>‹#›</a:t>
            </a:fld>
            <a:endParaRPr lang="en-US" altLang="is-IS"/>
          </a:p>
        </p:txBody>
      </p:sp>
    </p:spTree>
    <p:extLst>
      <p:ext uri="{BB962C8B-B14F-4D97-AF65-F5344CB8AC3E}">
        <p14:creationId xmlns:p14="http://schemas.microsoft.com/office/powerpoint/2010/main" val="24146942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0">
                <a:solidFill>
                  <a:srgbClr val="CD0920"/>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6608FABA-E2BC-4B4B-8F70-F8E1FA8C843B}"/>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60B67B64-8C8D-4C75-9838-4961DAB3A448}"/>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E3BC9666-82C5-47F8-9905-461076DE0033}"/>
              </a:ext>
            </a:extLst>
          </p:cNvPr>
          <p:cNvSpPr>
            <a:spLocks noGrp="1" noChangeArrowheads="1"/>
          </p:cNvSpPr>
          <p:nvPr>
            <p:ph type="sldNum" sz="quarter" idx="12"/>
          </p:nvPr>
        </p:nvSpPr>
        <p:spPr>
          <a:xfrm>
            <a:off x="5943600" y="6248400"/>
            <a:ext cx="1905000" cy="457200"/>
          </a:xfrm>
        </p:spPr>
        <p:txBody>
          <a:bodyPr/>
          <a:lstStyle>
            <a:lvl1pPr>
              <a:defRPr/>
            </a:lvl1pPr>
          </a:lstStyle>
          <a:p>
            <a:fld id="{1805256B-9509-4D44-8194-2C266F6D128A}" type="slidenum">
              <a:rPr lang="en-US" altLang="is-IS"/>
              <a:pPr/>
              <a:t>‹#›</a:t>
            </a:fld>
            <a:endParaRPr lang="en-US" altLang="is-IS"/>
          </a:p>
        </p:txBody>
      </p:sp>
    </p:spTree>
    <p:extLst>
      <p:ext uri="{BB962C8B-B14F-4D97-AF65-F5344CB8AC3E}">
        <p14:creationId xmlns:p14="http://schemas.microsoft.com/office/powerpoint/2010/main" val="163904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9EEC7710-272B-40A5-AD3A-D6F2E941E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3" r="278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41F0F91-3367-462A-89EB-38836EAB90FD}"/>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chemeClr val="bg1"/>
                </a:solidFill>
                <a:latin typeface="Helvetica" pitchFamily="34" charset="0"/>
              </a:rPr>
              <a:t>www.hr.is</a:t>
            </a:r>
          </a:p>
        </p:txBody>
      </p:sp>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7" name="Content Placeholder 2"/>
          <p:cNvSpPr>
            <a:spLocks noGrp="1"/>
          </p:cNvSpPr>
          <p:nvPr>
            <p:ph idx="1"/>
          </p:nvPr>
        </p:nvSpPr>
        <p:spPr>
          <a:xfrm>
            <a:off x="685800" y="1643050"/>
            <a:ext cx="7772400" cy="44529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4C37E09E-222D-4858-9F7C-9993154E10B8}"/>
              </a:ext>
            </a:extLst>
          </p:cNvPr>
          <p:cNvSpPr>
            <a:spLocks noGrp="1"/>
          </p:cNvSpPr>
          <p:nvPr>
            <p:ph type="dt" sz="half" idx="10"/>
          </p:nvPr>
        </p:nvSpPr>
        <p:spPr/>
        <p:txBody>
          <a:bodyPr/>
          <a:lstStyle>
            <a:lvl1pPr>
              <a:defRPr/>
            </a:lvl1pPr>
          </a:lstStyle>
          <a:p>
            <a:pPr>
              <a:defRPr/>
            </a:pPr>
            <a:endParaRPr lang="en-US"/>
          </a:p>
        </p:txBody>
      </p:sp>
      <p:sp>
        <p:nvSpPr>
          <p:cNvPr id="8" name="Footer Placeholder 3">
            <a:extLst>
              <a:ext uri="{FF2B5EF4-FFF2-40B4-BE49-F238E27FC236}">
                <a16:creationId xmlns:a16="http://schemas.microsoft.com/office/drawing/2014/main" id="{3AB90899-6EC2-403A-B42B-E15E346721A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4">
            <a:extLst>
              <a:ext uri="{FF2B5EF4-FFF2-40B4-BE49-F238E27FC236}">
                <a16:creationId xmlns:a16="http://schemas.microsoft.com/office/drawing/2014/main" id="{EB9B1D28-7BB1-49F9-A8F6-E6EAD16AF379}"/>
              </a:ext>
            </a:extLst>
          </p:cNvPr>
          <p:cNvSpPr>
            <a:spLocks noGrp="1"/>
          </p:cNvSpPr>
          <p:nvPr>
            <p:ph type="sldNum" sz="quarter" idx="12"/>
          </p:nvPr>
        </p:nvSpPr>
        <p:spPr/>
        <p:txBody>
          <a:bodyPr/>
          <a:lstStyle>
            <a:lvl1pPr>
              <a:defRPr/>
            </a:lvl1pPr>
          </a:lstStyle>
          <a:p>
            <a:fld id="{16D25D1B-B6B0-45DB-B1A5-60C540D9ACC8}" type="slidenum">
              <a:rPr lang="en-US" altLang="is-IS"/>
              <a:pPr/>
              <a:t>‹#›</a:t>
            </a:fld>
            <a:endParaRPr lang="en-US" altLang="is-IS"/>
          </a:p>
        </p:txBody>
      </p:sp>
    </p:spTree>
    <p:extLst>
      <p:ext uri="{BB962C8B-B14F-4D97-AF65-F5344CB8AC3E}">
        <p14:creationId xmlns:p14="http://schemas.microsoft.com/office/powerpoint/2010/main" val="29243264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14348" y="1643050"/>
            <a:ext cx="7772400" cy="4224350"/>
          </a:xfrm>
        </p:spPr>
        <p:txBody>
          <a:bodyPr vert="eaVert"/>
          <a:lstStyle>
            <a:lvl1pPr>
              <a:buClr>
                <a:srgbClr val="CD0920"/>
              </a:buClr>
              <a:defRPr/>
            </a:lvl1pPr>
            <a:lvl2pPr>
              <a:buClr>
                <a:srgbClr val="CD0920"/>
              </a:buClr>
              <a:defRPr/>
            </a:lvl2pPr>
            <a:lvl3pPr>
              <a:buClr>
                <a:srgbClr val="CD0920"/>
              </a:buClr>
              <a:defRPr/>
            </a:lvl3pPr>
            <a:lvl4pPr>
              <a:buClr>
                <a:srgbClr val="CD0920"/>
              </a:buClr>
              <a:defRPr/>
            </a:lvl4pPr>
            <a:lvl5pPr>
              <a:buClr>
                <a:srgbClr val="CD092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7487D1CD-B22B-466F-BBB7-F153D28CB203}"/>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926CD10-E693-4C1B-BEE3-A4A8DCFEC0E8}"/>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AED994C-525A-4B4B-9933-F5F7E7B8C220}"/>
              </a:ext>
            </a:extLst>
          </p:cNvPr>
          <p:cNvSpPr>
            <a:spLocks noGrp="1" noChangeArrowheads="1"/>
          </p:cNvSpPr>
          <p:nvPr>
            <p:ph type="sldNum" sz="quarter" idx="12"/>
          </p:nvPr>
        </p:nvSpPr>
        <p:spPr>
          <a:xfrm>
            <a:off x="5943600" y="6248400"/>
            <a:ext cx="1905000" cy="457200"/>
          </a:xfrm>
        </p:spPr>
        <p:txBody>
          <a:bodyPr/>
          <a:lstStyle>
            <a:lvl1pPr>
              <a:defRPr/>
            </a:lvl1pPr>
          </a:lstStyle>
          <a:p>
            <a:fld id="{9BDAC715-5680-4E1B-81A5-A472BC8D4CCC}" type="slidenum">
              <a:rPr lang="en-US" altLang="is-IS"/>
              <a:pPr/>
              <a:t>‹#›</a:t>
            </a:fld>
            <a:endParaRPr lang="en-US" altLang="is-IS"/>
          </a:p>
        </p:txBody>
      </p:sp>
    </p:spTree>
    <p:extLst>
      <p:ext uri="{BB962C8B-B14F-4D97-AF65-F5344CB8AC3E}">
        <p14:creationId xmlns:p14="http://schemas.microsoft.com/office/powerpoint/2010/main" val="3820181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81075"/>
            <a:ext cx="1943100" cy="48863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981075"/>
            <a:ext cx="5676900" cy="488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7DA2D27-508E-4948-9DC4-BE54E58AEBDA}"/>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7050A8A-E203-4CCD-8D20-309C9DF0A9D6}"/>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4C7CA70-CA44-4C92-A264-7BB121D0EF7C}"/>
              </a:ext>
            </a:extLst>
          </p:cNvPr>
          <p:cNvSpPr>
            <a:spLocks noGrp="1" noChangeArrowheads="1"/>
          </p:cNvSpPr>
          <p:nvPr>
            <p:ph type="sldNum" sz="quarter" idx="12"/>
          </p:nvPr>
        </p:nvSpPr>
        <p:spPr>
          <a:xfrm>
            <a:off x="5943600" y="6248400"/>
            <a:ext cx="1905000" cy="457200"/>
          </a:xfrm>
        </p:spPr>
        <p:txBody>
          <a:bodyPr/>
          <a:lstStyle>
            <a:lvl1pPr>
              <a:defRPr/>
            </a:lvl1pPr>
          </a:lstStyle>
          <a:p>
            <a:fld id="{47BC747D-CC55-4DC7-94D5-A8274FFB7E26}" type="slidenum">
              <a:rPr lang="en-US" altLang="is-IS"/>
              <a:pPr/>
              <a:t>‹#›</a:t>
            </a:fld>
            <a:endParaRPr lang="en-US" altLang="is-IS"/>
          </a:p>
        </p:txBody>
      </p:sp>
    </p:spTree>
    <p:extLst>
      <p:ext uri="{BB962C8B-B14F-4D97-AF65-F5344CB8AC3E}">
        <p14:creationId xmlns:p14="http://schemas.microsoft.com/office/powerpoint/2010/main" val="27218938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cap="none">
                <a:solidFill>
                  <a:srgbClr val="CD0920"/>
                </a:solidFill>
              </a:defRPr>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76400"/>
            <a:ext cx="7772400" cy="4191000"/>
          </a:xfrm>
          <a:prstGeom prst="rect">
            <a:avLst/>
          </a:prstGeom>
          <a:noFill/>
          <a:ln w="9525">
            <a:noFill/>
            <a:miter lim="800000"/>
            <a:headEnd/>
            <a:tailEnd/>
          </a:ln>
        </p:spPr>
        <p:txBody>
          <a:bodyPr/>
          <a:lstStyle>
            <a:lvl1pPr>
              <a:buClr>
                <a:srgbClr val="CD0920"/>
              </a:buClr>
              <a:defRPr sz="2500">
                <a:solidFill>
                  <a:schemeClr val="tx1"/>
                </a:solidFill>
              </a:defRPr>
            </a:lvl1pPr>
            <a:lvl2pPr>
              <a:buClr>
                <a:srgbClr val="CD0920"/>
              </a:buClr>
              <a:defRPr sz="2000">
                <a:solidFill>
                  <a:schemeClr val="tx1">
                    <a:lumMod val="85000"/>
                    <a:lumOff val="15000"/>
                  </a:schemeClr>
                </a:solidFill>
              </a:defRPr>
            </a:lvl2pPr>
            <a:lvl3pPr>
              <a:buClr>
                <a:srgbClr val="CD0920"/>
              </a:buClr>
              <a:defRPr sz="1800">
                <a:solidFill>
                  <a:schemeClr val="tx1">
                    <a:lumMod val="75000"/>
                    <a:lumOff val="25000"/>
                  </a:schemeClr>
                </a:solidFill>
              </a:defRPr>
            </a:lvl3pPr>
            <a:lvl4pPr>
              <a:buClr>
                <a:srgbClr val="CD0920"/>
              </a:buClr>
              <a:defRPr sz="1600">
                <a:solidFill>
                  <a:schemeClr val="tx1">
                    <a:lumMod val="65000"/>
                    <a:lumOff val="35000"/>
                  </a:schemeClr>
                </a:solidFill>
              </a:defRPr>
            </a:lvl4pPr>
            <a:lvl5pPr>
              <a:buClr>
                <a:srgbClr val="CD0920"/>
              </a:buClr>
              <a:defRPr sz="1400">
                <a:solidFill>
                  <a:schemeClr val="tx1">
                    <a:lumMod val="50000"/>
                    <a:lumOff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2">
            <a:extLst>
              <a:ext uri="{FF2B5EF4-FFF2-40B4-BE49-F238E27FC236}">
                <a16:creationId xmlns:a16="http://schemas.microsoft.com/office/drawing/2014/main" id="{25E77ECE-E498-430C-A4CB-A9642D1B595F}"/>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AB07C09E-DFFE-4C26-A0EF-F6752F8B88C7}"/>
              </a:ext>
            </a:extLst>
          </p:cNvPr>
          <p:cNvSpPr>
            <a:spLocks noGrp="1"/>
          </p:cNvSpPr>
          <p:nvPr>
            <p:ph type="sldNum" sz="quarter" idx="11"/>
          </p:nvPr>
        </p:nvSpPr>
        <p:spPr>
          <a:xfrm>
            <a:off x="5943600" y="6248400"/>
            <a:ext cx="1905000" cy="457200"/>
          </a:xfrm>
        </p:spPr>
        <p:txBody>
          <a:bodyPr/>
          <a:lstStyle>
            <a:lvl1pPr>
              <a:defRPr/>
            </a:lvl1pPr>
          </a:lstStyle>
          <a:p>
            <a:fld id="{B3318C45-BBAC-4331-8C1D-66C0C993AD63}" type="slidenum">
              <a:rPr lang="en-US" altLang="is-IS"/>
              <a:pPr/>
              <a:t>‹#›</a:t>
            </a:fld>
            <a:endParaRPr lang="en-US" altLang="is-IS"/>
          </a:p>
        </p:txBody>
      </p:sp>
      <p:sp>
        <p:nvSpPr>
          <p:cNvPr id="6" name="Footer Placeholder 5">
            <a:extLst>
              <a:ext uri="{FF2B5EF4-FFF2-40B4-BE49-F238E27FC236}">
                <a16:creationId xmlns:a16="http://schemas.microsoft.com/office/drawing/2014/main" id="{2545F9BE-FF8C-47B9-A86C-C602B90697E5}"/>
              </a:ext>
            </a:extLst>
          </p:cNvPr>
          <p:cNvSpPr>
            <a:spLocks noGrp="1" noChangeArrowheads="1"/>
          </p:cNvSpPr>
          <p:nvPr>
            <p:ph type="ftr" sz="quarter" idx="12"/>
          </p:nvPr>
        </p:nvSpPr>
        <p:spPr>
          <a:xfrm>
            <a:off x="2895600" y="6248400"/>
            <a:ext cx="2895600" cy="457200"/>
          </a:xfrm>
        </p:spPr>
        <p:txBody>
          <a:bodyPr/>
          <a:lstStyle>
            <a:lvl1pPr>
              <a:defRPr/>
            </a:lvl1pPr>
          </a:lstStyle>
          <a:p>
            <a:pPr>
              <a:defRPr/>
            </a:pPr>
            <a:endParaRPr lang="en-US"/>
          </a:p>
        </p:txBody>
      </p:sp>
    </p:spTree>
    <p:extLst>
      <p:ext uri="{BB962C8B-B14F-4D97-AF65-F5344CB8AC3E}">
        <p14:creationId xmlns:p14="http://schemas.microsoft.com/office/powerpoint/2010/main" val="1580317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4">
            <a:extLst>
              <a:ext uri="{FF2B5EF4-FFF2-40B4-BE49-F238E27FC236}">
                <a16:creationId xmlns:a16="http://schemas.microsoft.com/office/drawing/2014/main" id="{B6CE5218-D4CA-4B52-BBA4-DA14880ED20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4850457-FAF3-411D-8519-3A9E27FBD7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13EC72D-F017-43B5-947B-B5FF20FF49C3}"/>
              </a:ext>
            </a:extLst>
          </p:cNvPr>
          <p:cNvSpPr>
            <a:spLocks noGrp="1" noChangeArrowheads="1"/>
          </p:cNvSpPr>
          <p:nvPr>
            <p:ph type="sldNum" sz="quarter" idx="12"/>
          </p:nvPr>
        </p:nvSpPr>
        <p:spPr>
          <a:ln/>
        </p:spPr>
        <p:txBody>
          <a:bodyPr/>
          <a:lstStyle>
            <a:lvl1pPr>
              <a:defRPr/>
            </a:lvl1pPr>
          </a:lstStyle>
          <a:p>
            <a:fld id="{39BB44D2-9DDA-46C2-8C26-80D658CC16C9}" type="slidenum">
              <a:rPr lang="en-US" altLang="is-IS"/>
              <a:pPr/>
              <a:t>‹#›</a:t>
            </a:fld>
            <a:endParaRPr lang="en-US" altLang="is-IS"/>
          </a:p>
        </p:txBody>
      </p:sp>
    </p:spTree>
    <p:extLst>
      <p:ext uri="{BB962C8B-B14F-4D97-AF65-F5344CB8AC3E}">
        <p14:creationId xmlns:p14="http://schemas.microsoft.com/office/powerpoint/2010/main" val="2458947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34EB3CC-FA63-425B-AC91-DBE51CC0E2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475" b="4153"/>
          <a:stretch>
            <a:fillRect/>
          </a:stretch>
        </p:blipFill>
        <p:spPr bwMode="auto">
          <a:xfrm>
            <a:off x="-11113" y="5851525"/>
            <a:ext cx="91551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s-IS" dirty="0"/>
          </a:p>
        </p:txBody>
      </p:sp>
    </p:spTree>
    <p:extLst>
      <p:ext uri="{BB962C8B-B14F-4D97-AF65-F5344CB8AC3E}">
        <p14:creationId xmlns:p14="http://schemas.microsoft.com/office/powerpoint/2010/main" val="6572489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10A3D70-746B-4BEC-86A0-C592E5BF1E0F}"/>
              </a:ext>
            </a:extLst>
          </p:cNvPr>
          <p:cNvSpPr>
            <a:spLocks noGrp="1" noChangeArrowheads="1"/>
          </p:cNvSpPr>
          <p:nvPr>
            <p:ph type="sldNum" sz="quarter" idx="10"/>
          </p:nvPr>
        </p:nvSpPr>
        <p:spPr/>
        <p:txBody>
          <a:bodyPr/>
          <a:lstStyle>
            <a:lvl1pPr>
              <a:defRPr/>
            </a:lvl1pPr>
          </a:lstStyle>
          <a:p>
            <a:r>
              <a:rPr lang="en-US" altLang="is-IS"/>
              <a:t>  </a:t>
            </a:r>
            <a:fld id="{B07AE952-5419-490F-A53A-BCE3669E25EB}" type="slidenum">
              <a:rPr lang="en-US" altLang="is-IS"/>
              <a:pPr/>
              <a:t>‹#›</a:t>
            </a:fld>
            <a:endParaRPr lang="en-US" altLang="is-IS"/>
          </a:p>
        </p:txBody>
      </p:sp>
      <p:sp>
        <p:nvSpPr>
          <p:cNvPr id="3" name="Rectangle 6">
            <a:extLst>
              <a:ext uri="{FF2B5EF4-FFF2-40B4-BE49-F238E27FC236}">
                <a16:creationId xmlns:a16="http://schemas.microsoft.com/office/drawing/2014/main" id="{8938F773-67F4-4564-AFCA-D71D862924A4}"/>
              </a:ext>
            </a:extLst>
          </p:cNvPr>
          <p:cNvSpPr>
            <a:spLocks noGrp="1" noChangeArrowheads="1"/>
          </p:cNvSpPr>
          <p:nvPr>
            <p:ph type="sldNum" sz="quarter" idx="11"/>
          </p:nvPr>
        </p:nvSpPr>
        <p:spPr/>
        <p:txBody>
          <a:bodyPr/>
          <a:lstStyle>
            <a:lvl1pPr>
              <a:defRPr/>
            </a:lvl1pPr>
          </a:lstStyle>
          <a:p>
            <a:r>
              <a:rPr lang="en-US" altLang="is-IS"/>
              <a:t>1-</a:t>
            </a:r>
            <a:fld id="{CE2AA6CD-EBC9-4686-B167-A142D40D7272}" type="slidenum">
              <a:rPr lang="en-US" altLang="is-IS"/>
              <a:pPr/>
              <a:t>‹#›</a:t>
            </a:fld>
            <a:endParaRPr lang="en-US" altLang="is-IS"/>
          </a:p>
        </p:txBody>
      </p:sp>
    </p:spTree>
    <p:extLst>
      <p:ext uri="{BB962C8B-B14F-4D97-AF65-F5344CB8AC3E}">
        <p14:creationId xmlns:p14="http://schemas.microsoft.com/office/powerpoint/2010/main" val="29467472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EAA2CFE1-CF38-4E5E-899D-40CF42F8C20A}"/>
              </a:ext>
            </a:extLst>
          </p:cNvPr>
          <p:cNvSpPr>
            <a:spLocks noGrp="1" noChangeArrowheads="1"/>
          </p:cNvSpPr>
          <p:nvPr>
            <p:ph type="sldNum" sz="quarter" idx="10"/>
          </p:nvPr>
        </p:nvSpPr>
        <p:spPr/>
        <p:txBody>
          <a:bodyPr/>
          <a:lstStyle>
            <a:lvl1pPr>
              <a:defRPr/>
            </a:lvl1pPr>
          </a:lstStyle>
          <a:p>
            <a:r>
              <a:rPr lang="en-US" altLang="is-IS"/>
              <a:t>  </a:t>
            </a:r>
            <a:fld id="{A1992B5D-5828-46B4-A7E9-D07CF78754E2}" type="slidenum">
              <a:rPr lang="en-US" altLang="is-IS"/>
              <a:pPr/>
              <a:t>‹#›</a:t>
            </a:fld>
            <a:endParaRPr lang="en-US" altLang="is-IS"/>
          </a:p>
        </p:txBody>
      </p:sp>
      <p:sp>
        <p:nvSpPr>
          <p:cNvPr id="4" name="Rectangle 6">
            <a:extLst>
              <a:ext uri="{FF2B5EF4-FFF2-40B4-BE49-F238E27FC236}">
                <a16:creationId xmlns:a16="http://schemas.microsoft.com/office/drawing/2014/main" id="{1E14F0DF-3E24-4446-9C97-1F0DBDA7CCD8}"/>
              </a:ext>
            </a:extLst>
          </p:cNvPr>
          <p:cNvSpPr>
            <a:spLocks noGrp="1" noChangeArrowheads="1"/>
          </p:cNvSpPr>
          <p:nvPr>
            <p:ph type="sldNum" sz="quarter" idx="11"/>
          </p:nvPr>
        </p:nvSpPr>
        <p:spPr/>
        <p:txBody>
          <a:bodyPr/>
          <a:lstStyle>
            <a:lvl1pPr>
              <a:defRPr/>
            </a:lvl1pPr>
          </a:lstStyle>
          <a:p>
            <a:r>
              <a:rPr lang="en-US" altLang="is-IS"/>
              <a:t>1-</a:t>
            </a:r>
            <a:fld id="{C3EECC3B-2393-4910-9982-E58D1BB96900}" type="slidenum">
              <a:rPr lang="en-US" altLang="is-IS"/>
              <a:pPr/>
              <a:t>‹#›</a:t>
            </a:fld>
            <a:endParaRPr lang="en-US" altLang="is-IS"/>
          </a:p>
        </p:txBody>
      </p:sp>
    </p:spTree>
    <p:extLst>
      <p:ext uri="{BB962C8B-B14F-4D97-AF65-F5344CB8AC3E}">
        <p14:creationId xmlns:p14="http://schemas.microsoft.com/office/powerpoint/2010/main" val="26838639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s-I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s-IS"/>
          </a:p>
        </p:txBody>
      </p:sp>
      <p:sp>
        <p:nvSpPr>
          <p:cNvPr id="4" name="Date Placeholder 3">
            <a:extLst>
              <a:ext uri="{FF2B5EF4-FFF2-40B4-BE49-F238E27FC236}">
                <a16:creationId xmlns:a16="http://schemas.microsoft.com/office/drawing/2014/main" id="{B71E9A3C-A319-42F5-B74D-98F80055AC2C}"/>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460F9937-894F-4767-A476-0ECFE26A631E}"/>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EB72C475-60A7-416B-8A33-19F7D3BAE14E}"/>
              </a:ext>
            </a:extLst>
          </p:cNvPr>
          <p:cNvSpPr>
            <a:spLocks noGrp="1"/>
          </p:cNvSpPr>
          <p:nvPr>
            <p:ph type="sldNum" sz="quarter" idx="12"/>
          </p:nvPr>
        </p:nvSpPr>
        <p:spPr/>
        <p:txBody>
          <a:bodyPr/>
          <a:lstStyle>
            <a:lvl1pPr>
              <a:defRPr/>
            </a:lvl1pPr>
          </a:lstStyle>
          <a:p>
            <a:fld id="{5CF18D56-E722-48EB-9DF3-B517F3A8DFA6}" type="slidenum">
              <a:rPr lang="is-IS" altLang="is-IS"/>
              <a:pPr/>
              <a:t>‹#›</a:t>
            </a:fld>
            <a:endParaRPr lang="is-IS" altLang="is-IS"/>
          </a:p>
        </p:txBody>
      </p:sp>
    </p:spTree>
    <p:extLst>
      <p:ext uri="{BB962C8B-B14F-4D97-AF65-F5344CB8AC3E}">
        <p14:creationId xmlns:p14="http://schemas.microsoft.com/office/powerpoint/2010/main" val="3647890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F61DECCC-B949-41F3-A7F0-F470C0E3E68B}"/>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ABA94CB9-F002-4741-8CD8-CDE0D5576894}"/>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095B9A6D-C582-4420-8C93-3AC1A2A3E609}"/>
              </a:ext>
            </a:extLst>
          </p:cNvPr>
          <p:cNvSpPr>
            <a:spLocks noGrp="1"/>
          </p:cNvSpPr>
          <p:nvPr>
            <p:ph type="sldNum" sz="quarter" idx="12"/>
          </p:nvPr>
        </p:nvSpPr>
        <p:spPr/>
        <p:txBody>
          <a:bodyPr/>
          <a:lstStyle>
            <a:lvl1pPr>
              <a:defRPr/>
            </a:lvl1pPr>
          </a:lstStyle>
          <a:p>
            <a:fld id="{63BC2B6B-AF8B-408C-A87A-F807C4294419}" type="slidenum">
              <a:rPr lang="is-IS" altLang="is-IS"/>
              <a:pPr/>
              <a:t>‹#›</a:t>
            </a:fld>
            <a:endParaRPr lang="is-IS" altLang="is-IS"/>
          </a:p>
        </p:txBody>
      </p:sp>
    </p:spTree>
    <p:extLst>
      <p:ext uri="{BB962C8B-B14F-4D97-AF65-F5344CB8AC3E}">
        <p14:creationId xmlns:p14="http://schemas.microsoft.com/office/powerpoint/2010/main" val="1334765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s-I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270E3-97A1-4241-8F0A-7DD5CB91DC31}"/>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F6ABE3BA-8D25-484B-9E35-A4B97E178F9B}"/>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7670A4BC-9AF4-44C9-9567-31608B3EFCF8}"/>
              </a:ext>
            </a:extLst>
          </p:cNvPr>
          <p:cNvSpPr>
            <a:spLocks noGrp="1"/>
          </p:cNvSpPr>
          <p:nvPr>
            <p:ph type="sldNum" sz="quarter" idx="12"/>
          </p:nvPr>
        </p:nvSpPr>
        <p:spPr/>
        <p:txBody>
          <a:bodyPr/>
          <a:lstStyle>
            <a:lvl1pPr>
              <a:defRPr/>
            </a:lvl1pPr>
          </a:lstStyle>
          <a:p>
            <a:fld id="{9BB4DD6F-E6D3-4F56-8EF0-79372C42281E}" type="slidenum">
              <a:rPr lang="is-IS" altLang="is-IS"/>
              <a:pPr/>
              <a:t>‹#›</a:t>
            </a:fld>
            <a:endParaRPr lang="is-IS" altLang="is-IS"/>
          </a:p>
        </p:txBody>
      </p:sp>
    </p:spTree>
    <p:extLst>
      <p:ext uri="{BB962C8B-B14F-4D97-AF65-F5344CB8AC3E}">
        <p14:creationId xmlns:p14="http://schemas.microsoft.com/office/powerpoint/2010/main" val="270247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786635-126F-486D-9DF0-B0ED6C9248A8}"/>
              </a:ext>
            </a:extLst>
          </p:cNvPr>
          <p:cNvSpPr/>
          <p:nvPr/>
        </p:nvSpPr>
        <p:spPr bwMode="auto">
          <a:xfrm>
            <a:off x="6858000" y="0"/>
            <a:ext cx="2286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Rectangle 5">
            <a:extLst>
              <a:ext uri="{FF2B5EF4-FFF2-40B4-BE49-F238E27FC236}">
                <a16:creationId xmlns:a16="http://schemas.microsoft.com/office/drawing/2014/main" id="{809917F3-2A79-481B-8DB8-3C2E130A230B}"/>
              </a:ext>
            </a:extLst>
          </p:cNvPr>
          <p:cNvSpPr>
            <a:spLocks noChangeArrowheads="1"/>
          </p:cNvSpPr>
          <p:nvPr/>
        </p:nvSpPr>
        <p:spPr bwMode="auto">
          <a:xfrm>
            <a:off x="8094663" y="6477000"/>
            <a:ext cx="836612"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sp>
        <p:nvSpPr>
          <p:cNvPr id="2" name="Title 1"/>
          <p:cNvSpPr>
            <a:spLocks noGrp="1"/>
          </p:cNvSpPr>
          <p:nvPr>
            <p:ph type="title"/>
          </p:nvPr>
        </p:nvSpPr>
        <p:spPr>
          <a:xfrm>
            <a:off x="722313" y="685800"/>
            <a:ext cx="5526087" cy="1447800"/>
          </a:xfrm>
        </p:spPr>
        <p:txBody>
          <a:bodyPr anchor="t"/>
          <a:lstStyle>
            <a:lvl1pPr algn="r">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722313" y="2362200"/>
            <a:ext cx="5449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Text Placeholder 2"/>
          <p:cNvSpPr>
            <a:spLocks noGrp="1"/>
          </p:cNvSpPr>
          <p:nvPr>
            <p:ph type="body" idx="13"/>
          </p:nvPr>
        </p:nvSpPr>
        <p:spPr>
          <a:xfrm>
            <a:off x="7239000" y="2362200"/>
            <a:ext cx="1504420" cy="762000"/>
          </a:xfrm>
        </p:spPr>
        <p:txBody>
          <a:bodyPr anchor="b"/>
          <a:lstStyle>
            <a:lvl1pPr marL="0" indent="0">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Rectangle 4">
            <a:extLst>
              <a:ext uri="{FF2B5EF4-FFF2-40B4-BE49-F238E27FC236}">
                <a16:creationId xmlns:a16="http://schemas.microsoft.com/office/drawing/2014/main" id="{3739D5ED-00FE-41CF-B9AA-B8A4C41C73D4}"/>
              </a:ext>
            </a:extLst>
          </p:cNvPr>
          <p:cNvSpPr>
            <a:spLocks noGrp="1" noChangeArrowheads="1"/>
          </p:cNvSpPr>
          <p:nvPr>
            <p:ph type="dt" sz="half" idx="14"/>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5101538-47FA-48B9-B9B8-668E93929C1F}"/>
              </a:ext>
            </a:extLst>
          </p:cNvPr>
          <p:cNvSpPr>
            <a:spLocks noGrp="1" noChangeArrowheads="1"/>
          </p:cNvSpPr>
          <p:nvPr>
            <p:ph type="ftr" sz="quarter" idx="15"/>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E83921CB-15CE-4323-B248-0702618C6027}"/>
              </a:ext>
            </a:extLst>
          </p:cNvPr>
          <p:cNvSpPr>
            <a:spLocks noGrp="1" noChangeArrowheads="1"/>
          </p:cNvSpPr>
          <p:nvPr>
            <p:ph type="sldNum" sz="quarter" idx="16"/>
          </p:nvPr>
        </p:nvSpPr>
        <p:spPr/>
        <p:txBody>
          <a:bodyPr/>
          <a:lstStyle>
            <a:lvl1pPr>
              <a:defRPr/>
            </a:lvl1pPr>
          </a:lstStyle>
          <a:p>
            <a:fld id="{69172935-D0E9-46D6-A4D9-B85AEDE6C34D}" type="slidenum">
              <a:rPr lang="en-US" altLang="is-IS"/>
              <a:pPr/>
              <a:t>‹#›</a:t>
            </a:fld>
            <a:endParaRPr lang="en-US" altLang="is-IS"/>
          </a:p>
        </p:txBody>
      </p:sp>
    </p:spTree>
    <p:extLst>
      <p:ext uri="{BB962C8B-B14F-4D97-AF65-F5344CB8AC3E}">
        <p14:creationId xmlns:p14="http://schemas.microsoft.com/office/powerpoint/2010/main" val="24380961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Date Placeholder 3">
            <a:extLst>
              <a:ext uri="{FF2B5EF4-FFF2-40B4-BE49-F238E27FC236}">
                <a16:creationId xmlns:a16="http://schemas.microsoft.com/office/drawing/2014/main" id="{FCB560B4-B63A-445B-A4C6-AFBEC6E750AB}"/>
              </a:ext>
            </a:extLst>
          </p:cNvPr>
          <p:cNvSpPr>
            <a:spLocks noGrp="1"/>
          </p:cNvSpPr>
          <p:nvPr>
            <p:ph type="dt" sz="half" idx="10"/>
          </p:nvPr>
        </p:nvSpPr>
        <p:spPr/>
        <p:txBody>
          <a:bodyPr/>
          <a:lstStyle>
            <a:lvl1pPr>
              <a:defRPr/>
            </a:lvl1pPr>
          </a:lstStyle>
          <a:p>
            <a:pPr>
              <a:defRPr/>
            </a:pPr>
            <a:endParaRPr lang="is-IS"/>
          </a:p>
        </p:txBody>
      </p:sp>
      <p:sp>
        <p:nvSpPr>
          <p:cNvPr id="6" name="Footer Placeholder 4">
            <a:extLst>
              <a:ext uri="{FF2B5EF4-FFF2-40B4-BE49-F238E27FC236}">
                <a16:creationId xmlns:a16="http://schemas.microsoft.com/office/drawing/2014/main" id="{A65E77B8-1E8B-46E8-9D15-816581C89582}"/>
              </a:ext>
            </a:extLst>
          </p:cNvPr>
          <p:cNvSpPr>
            <a:spLocks noGrp="1"/>
          </p:cNvSpPr>
          <p:nvPr>
            <p:ph type="ftr" sz="quarter" idx="11"/>
          </p:nvPr>
        </p:nvSpPr>
        <p:spPr/>
        <p:txBody>
          <a:bodyPr/>
          <a:lstStyle>
            <a:lvl1pPr>
              <a:defRPr/>
            </a:lvl1pPr>
          </a:lstStyle>
          <a:p>
            <a:pPr>
              <a:defRPr/>
            </a:pPr>
            <a:endParaRPr lang="is-IS"/>
          </a:p>
        </p:txBody>
      </p:sp>
      <p:sp>
        <p:nvSpPr>
          <p:cNvPr id="7" name="Slide Number Placeholder 5">
            <a:extLst>
              <a:ext uri="{FF2B5EF4-FFF2-40B4-BE49-F238E27FC236}">
                <a16:creationId xmlns:a16="http://schemas.microsoft.com/office/drawing/2014/main" id="{1802BBCC-5F51-49D4-A5DF-D075F0930A80}"/>
              </a:ext>
            </a:extLst>
          </p:cNvPr>
          <p:cNvSpPr>
            <a:spLocks noGrp="1"/>
          </p:cNvSpPr>
          <p:nvPr>
            <p:ph type="sldNum" sz="quarter" idx="12"/>
          </p:nvPr>
        </p:nvSpPr>
        <p:spPr/>
        <p:txBody>
          <a:bodyPr/>
          <a:lstStyle>
            <a:lvl1pPr>
              <a:defRPr/>
            </a:lvl1pPr>
          </a:lstStyle>
          <a:p>
            <a:fld id="{EDBF76D9-A93D-40D2-909D-CFEED2E9C6A6}" type="slidenum">
              <a:rPr lang="is-IS" altLang="is-IS"/>
              <a:pPr/>
              <a:t>‹#›</a:t>
            </a:fld>
            <a:endParaRPr lang="is-IS" altLang="is-IS"/>
          </a:p>
        </p:txBody>
      </p:sp>
    </p:spTree>
    <p:extLst>
      <p:ext uri="{BB962C8B-B14F-4D97-AF65-F5344CB8AC3E}">
        <p14:creationId xmlns:p14="http://schemas.microsoft.com/office/powerpoint/2010/main" val="29154231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s-I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7" name="Date Placeholder 3">
            <a:extLst>
              <a:ext uri="{FF2B5EF4-FFF2-40B4-BE49-F238E27FC236}">
                <a16:creationId xmlns:a16="http://schemas.microsoft.com/office/drawing/2014/main" id="{68097A26-A7F5-4616-9404-F043605B34A2}"/>
              </a:ext>
            </a:extLst>
          </p:cNvPr>
          <p:cNvSpPr>
            <a:spLocks noGrp="1"/>
          </p:cNvSpPr>
          <p:nvPr>
            <p:ph type="dt" sz="half" idx="10"/>
          </p:nvPr>
        </p:nvSpPr>
        <p:spPr/>
        <p:txBody>
          <a:bodyPr/>
          <a:lstStyle>
            <a:lvl1pPr>
              <a:defRPr/>
            </a:lvl1pPr>
          </a:lstStyle>
          <a:p>
            <a:pPr>
              <a:defRPr/>
            </a:pPr>
            <a:endParaRPr lang="is-IS"/>
          </a:p>
        </p:txBody>
      </p:sp>
      <p:sp>
        <p:nvSpPr>
          <p:cNvPr id="8" name="Footer Placeholder 4">
            <a:extLst>
              <a:ext uri="{FF2B5EF4-FFF2-40B4-BE49-F238E27FC236}">
                <a16:creationId xmlns:a16="http://schemas.microsoft.com/office/drawing/2014/main" id="{042A3F65-9EF3-4A25-B769-FE3BA6EECA67}"/>
              </a:ext>
            </a:extLst>
          </p:cNvPr>
          <p:cNvSpPr>
            <a:spLocks noGrp="1"/>
          </p:cNvSpPr>
          <p:nvPr>
            <p:ph type="ftr" sz="quarter" idx="11"/>
          </p:nvPr>
        </p:nvSpPr>
        <p:spPr/>
        <p:txBody>
          <a:bodyPr/>
          <a:lstStyle>
            <a:lvl1pPr>
              <a:defRPr/>
            </a:lvl1pPr>
          </a:lstStyle>
          <a:p>
            <a:pPr>
              <a:defRPr/>
            </a:pPr>
            <a:endParaRPr lang="is-IS"/>
          </a:p>
        </p:txBody>
      </p:sp>
      <p:sp>
        <p:nvSpPr>
          <p:cNvPr id="9" name="Slide Number Placeholder 5">
            <a:extLst>
              <a:ext uri="{FF2B5EF4-FFF2-40B4-BE49-F238E27FC236}">
                <a16:creationId xmlns:a16="http://schemas.microsoft.com/office/drawing/2014/main" id="{EC65AFD0-B770-46D0-B4B2-AEB86E944124}"/>
              </a:ext>
            </a:extLst>
          </p:cNvPr>
          <p:cNvSpPr>
            <a:spLocks noGrp="1"/>
          </p:cNvSpPr>
          <p:nvPr>
            <p:ph type="sldNum" sz="quarter" idx="12"/>
          </p:nvPr>
        </p:nvSpPr>
        <p:spPr/>
        <p:txBody>
          <a:bodyPr/>
          <a:lstStyle>
            <a:lvl1pPr>
              <a:defRPr/>
            </a:lvl1pPr>
          </a:lstStyle>
          <a:p>
            <a:fld id="{9EC58BDF-ECBC-418D-8F62-5D6ACFE553E7}" type="slidenum">
              <a:rPr lang="is-IS" altLang="is-IS"/>
              <a:pPr/>
              <a:t>‹#›</a:t>
            </a:fld>
            <a:endParaRPr lang="is-IS" altLang="is-IS"/>
          </a:p>
        </p:txBody>
      </p:sp>
    </p:spTree>
    <p:extLst>
      <p:ext uri="{BB962C8B-B14F-4D97-AF65-F5344CB8AC3E}">
        <p14:creationId xmlns:p14="http://schemas.microsoft.com/office/powerpoint/2010/main" val="10383355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Date Placeholder 3">
            <a:extLst>
              <a:ext uri="{FF2B5EF4-FFF2-40B4-BE49-F238E27FC236}">
                <a16:creationId xmlns:a16="http://schemas.microsoft.com/office/drawing/2014/main" id="{24934F05-1F88-46FE-96F7-14303BA63C14}"/>
              </a:ext>
            </a:extLst>
          </p:cNvPr>
          <p:cNvSpPr>
            <a:spLocks noGrp="1"/>
          </p:cNvSpPr>
          <p:nvPr>
            <p:ph type="dt" sz="half" idx="10"/>
          </p:nvPr>
        </p:nvSpPr>
        <p:spPr/>
        <p:txBody>
          <a:bodyPr/>
          <a:lstStyle>
            <a:lvl1pPr>
              <a:defRPr/>
            </a:lvl1pPr>
          </a:lstStyle>
          <a:p>
            <a:pPr>
              <a:defRPr/>
            </a:pPr>
            <a:endParaRPr lang="is-IS"/>
          </a:p>
        </p:txBody>
      </p:sp>
      <p:sp>
        <p:nvSpPr>
          <p:cNvPr id="4" name="Footer Placeholder 4">
            <a:extLst>
              <a:ext uri="{FF2B5EF4-FFF2-40B4-BE49-F238E27FC236}">
                <a16:creationId xmlns:a16="http://schemas.microsoft.com/office/drawing/2014/main" id="{502A742F-5ECC-487D-BBC1-4B19B30A7388}"/>
              </a:ext>
            </a:extLst>
          </p:cNvPr>
          <p:cNvSpPr>
            <a:spLocks noGrp="1"/>
          </p:cNvSpPr>
          <p:nvPr>
            <p:ph type="ftr" sz="quarter" idx="11"/>
          </p:nvPr>
        </p:nvSpPr>
        <p:spPr/>
        <p:txBody>
          <a:bodyPr/>
          <a:lstStyle>
            <a:lvl1pPr>
              <a:defRPr/>
            </a:lvl1pPr>
          </a:lstStyle>
          <a:p>
            <a:pPr>
              <a:defRPr/>
            </a:pPr>
            <a:endParaRPr lang="is-IS"/>
          </a:p>
        </p:txBody>
      </p:sp>
      <p:sp>
        <p:nvSpPr>
          <p:cNvPr id="5" name="Slide Number Placeholder 5">
            <a:extLst>
              <a:ext uri="{FF2B5EF4-FFF2-40B4-BE49-F238E27FC236}">
                <a16:creationId xmlns:a16="http://schemas.microsoft.com/office/drawing/2014/main" id="{673775C3-FAC5-4151-A78F-1320150371D8}"/>
              </a:ext>
            </a:extLst>
          </p:cNvPr>
          <p:cNvSpPr>
            <a:spLocks noGrp="1"/>
          </p:cNvSpPr>
          <p:nvPr>
            <p:ph type="sldNum" sz="quarter" idx="12"/>
          </p:nvPr>
        </p:nvSpPr>
        <p:spPr/>
        <p:txBody>
          <a:bodyPr/>
          <a:lstStyle>
            <a:lvl1pPr>
              <a:defRPr/>
            </a:lvl1pPr>
          </a:lstStyle>
          <a:p>
            <a:fld id="{7AECBB5B-EFF4-4BB7-AC3F-00BA31BED199}" type="slidenum">
              <a:rPr lang="is-IS" altLang="is-IS"/>
              <a:pPr/>
              <a:t>‹#›</a:t>
            </a:fld>
            <a:endParaRPr lang="is-IS" altLang="is-IS"/>
          </a:p>
        </p:txBody>
      </p:sp>
    </p:spTree>
    <p:extLst>
      <p:ext uri="{BB962C8B-B14F-4D97-AF65-F5344CB8AC3E}">
        <p14:creationId xmlns:p14="http://schemas.microsoft.com/office/powerpoint/2010/main" val="6517392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BE7D5C-5F07-4309-95D9-6F68658FC9DF}"/>
              </a:ext>
            </a:extLst>
          </p:cNvPr>
          <p:cNvSpPr>
            <a:spLocks noGrp="1"/>
          </p:cNvSpPr>
          <p:nvPr>
            <p:ph type="dt" sz="half" idx="10"/>
          </p:nvPr>
        </p:nvSpPr>
        <p:spPr/>
        <p:txBody>
          <a:bodyPr/>
          <a:lstStyle>
            <a:lvl1pPr>
              <a:defRPr/>
            </a:lvl1pPr>
          </a:lstStyle>
          <a:p>
            <a:pPr>
              <a:defRPr/>
            </a:pPr>
            <a:endParaRPr lang="is-IS"/>
          </a:p>
        </p:txBody>
      </p:sp>
      <p:sp>
        <p:nvSpPr>
          <p:cNvPr id="3" name="Footer Placeholder 4">
            <a:extLst>
              <a:ext uri="{FF2B5EF4-FFF2-40B4-BE49-F238E27FC236}">
                <a16:creationId xmlns:a16="http://schemas.microsoft.com/office/drawing/2014/main" id="{7C0DA1F0-7701-4900-96EB-52A98F06E16C}"/>
              </a:ext>
            </a:extLst>
          </p:cNvPr>
          <p:cNvSpPr>
            <a:spLocks noGrp="1"/>
          </p:cNvSpPr>
          <p:nvPr>
            <p:ph type="ftr" sz="quarter" idx="11"/>
          </p:nvPr>
        </p:nvSpPr>
        <p:spPr/>
        <p:txBody>
          <a:bodyPr/>
          <a:lstStyle>
            <a:lvl1pPr>
              <a:defRPr/>
            </a:lvl1pPr>
          </a:lstStyle>
          <a:p>
            <a:pPr>
              <a:defRPr/>
            </a:pPr>
            <a:endParaRPr lang="is-IS"/>
          </a:p>
        </p:txBody>
      </p:sp>
      <p:sp>
        <p:nvSpPr>
          <p:cNvPr id="4" name="Slide Number Placeholder 5">
            <a:extLst>
              <a:ext uri="{FF2B5EF4-FFF2-40B4-BE49-F238E27FC236}">
                <a16:creationId xmlns:a16="http://schemas.microsoft.com/office/drawing/2014/main" id="{35942832-CBF4-460A-BDAA-03C2F48F8882}"/>
              </a:ext>
            </a:extLst>
          </p:cNvPr>
          <p:cNvSpPr>
            <a:spLocks noGrp="1"/>
          </p:cNvSpPr>
          <p:nvPr>
            <p:ph type="sldNum" sz="quarter" idx="12"/>
          </p:nvPr>
        </p:nvSpPr>
        <p:spPr/>
        <p:txBody>
          <a:bodyPr/>
          <a:lstStyle>
            <a:lvl1pPr>
              <a:defRPr/>
            </a:lvl1pPr>
          </a:lstStyle>
          <a:p>
            <a:fld id="{A585D2F3-8FE9-46C6-AA2B-86FDF4EA08D4}" type="slidenum">
              <a:rPr lang="is-IS" altLang="is-IS"/>
              <a:pPr/>
              <a:t>‹#›</a:t>
            </a:fld>
            <a:endParaRPr lang="is-IS" altLang="is-IS"/>
          </a:p>
        </p:txBody>
      </p:sp>
    </p:spTree>
    <p:extLst>
      <p:ext uri="{BB962C8B-B14F-4D97-AF65-F5344CB8AC3E}">
        <p14:creationId xmlns:p14="http://schemas.microsoft.com/office/powerpoint/2010/main" val="23995955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s-I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BE5695A-B35C-420A-98E9-B54235334EB1}"/>
              </a:ext>
            </a:extLst>
          </p:cNvPr>
          <p:cNvSpPr>
            <a:spLocks noGrp="1"/>
          </p:cNvSpPr>
          <p:nvPr>
            <p:ph type="dt" sz="half" idx="10"/>
          </p:nvPr>
        </p:nvSpPr>
        <p:spPr/>
        <p:txBody>
          <a:bodyPr/>
          <a:lstStyle>
            <a:lvl1pPr>
              <a:defRPr/>
            </a:lvl1pPr>
          </a:lstStyle>
          <a:p>
            <a:pPr>
              <a:defRPr/>
            </a:pPr>
            <a:endParaRPr lang="is-IS"/>
          </a:p>
        </p:txBody>
      </p:sp>
      <p:sp>
        <p:nvSpPr>
          <p:cNvPr id="6" name="Footer Placeholder 4">
            <a:extLst>
              <a:ext uri="{FF2B5EF4-FFF2-40B4-BE49-F238E27FC236}">
                <a16:creationId xmlns:a16="http://schemas.microsoft.com/office/drawing/2014/main" id="{EA77AC0A-D5D8-4C78-BBD6-D5CFEE15AA8C}"/>
              </a:ext>
            </a:extLst>
          </p:cNvPr>
          <p:cNvSpPr>
            <a:spLocks noGrp="1"/>
          </p:cNvSpPr>
          <p:nvPr>
            <p:ph type="ftr" sz="quarter" idx="11"/>
          </p:nvPr>
        </p:nvSpPr>
        <p:spPr/>
        <p:txBody>
          <a:bodyPr/>
          <a:lstStyle>
            <a:lvl1pPr>
              <a:defRPr/>
            </a:lvl1pPr>
          </a:lstStyle>
          <a:p>
            <a:pPr>
              <a:defRPr/>
            </a:pPr>
            <a:endParaRPr lang="is-IS"/>
          </a:p>
        </p:txBody>
      </p:sp>
      <p:sp>
        <p:nvSpPr>
          <p:cNvPr id="7" name="Slide Number Placeholder 5">
            <a:extLst>
              <a:ext uri="{FF2B5EF4-FFF2-40B4-BE49-F238E27FC236}">
                <a16:creationId xmlns:a16="http://schemas.microsoft.com/office/drawing/2014/main" id="{568A2893-0C35-432B-BDA9-3E5790FC51A9}"/>
              </a:ext>
            </a:extLst>
          </p:cNvPr>
          <p:cNvSpPr>
            <a:spLocks noGrp="1"/>
          </p:cNvSpPr>
          <p:nvPr>
            <p:ph type="sldNum" sz="quarter" idx="12"/>
          </p:nvPr>
        </p:nvSpPr>
        <p:spPr/>
        <p:txBody>
          <a:bodyPr/>
          <a:lstStyle>
            <a:lvl1pPr>
              <a:defRPr/>
            </a:lvl1pPr>
          </a:lstStyle>
          <a:p>
            <a:fld id="{A498C4DE-5E1C-4276-A8D2-9E529DF49EFF}" type="slidenum">
              <a:rPr lang="is-IS" altLang="is-IS"/>
              <a:pPr/>
              <a:t>‹#›</a:t>
            </a:fld>
            <a:endParaRPr lang="is-IS" altLang="is-IS"/>
          </a:p>
        </p:txBody>
      </p:sp>
    </p:spTree>
    <p:extLst>
      <p:ext uri="{BB962C8B-B14F-4D97-AF65-F5344CB8AC3E}">
        <p14:creationId xmlns:p14="http://schemas.microsoft.com/office/powerpoint/2010/main" val="6005245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s-I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s-I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0E892CA-D017-4700-85DB-67966CFE5396}"/>
              </a:ext>
            </a:extLst>
          </p:cNvPr>
          <p:cNvSpPr>
            <a:spLocks noGrp="1"/>
          </p:cNvSpPr>
          <p:nvPr>
            <p:ph type="dt" sz="half" idx="10"/>
          </p:nvPr>
        </p:nvSpPr>
        <p:spPr/>
        <p:txBody>
          <a:bodyPr/>
          <a:lstStyle>
            <a:lvl1pPr>
              <a:defRPr/>
            </a:lvl1pPr>
          </a:lstStyle>
          <a:p>
            <a:pPr>
              <a:defRPr/>
            </a:pPr>
            <a:endParaRPr lang="is-IS"/>
          </a:p>
        </p:txBody>
      </p:sp>
      <p:sp>
        <p:nvSpPr>
          <p:cNvPr id="6" name="Footer Placeholder 4">
            <a:extLst>
              <a:ext uri="{FF2B5EF4-FFF2-40B4-BE49-F238E27FC236}">
                <a16:creationId xmlns:a16="http://schemas.microsoft.com/office/drawing/2014/main" id="{FDB85AFF-E474-4F2C-87EE-858703A14CD2}"/>
              </a:ext>
            </a:extLst>
          </p:cNvPr>
          <p:cNvSpPr>
            <a:spLocks noGrp="1"/>
          </p:cNvSpPr>
          <p:nvPr>
            <p:ph type="ftr" sz="quarter" idx="11"/>
          </p:nvPr>
        </p:nvSpPr>
        <p:spPr/>
        <p:txBody>
          <a:bodyPr/>
          <a:lstStyle>
            <a:lvl1pPr>
              <a:defRPr/>
            </a:lvl1pPr>
          </a:lstStyle>
          <a:p>
            <a:pPr>
              <a:defRPr/>
            </a:pPr>
            <a:endParaRPr lang="is-IS"/>
          </a:p>
        </p:txBody>
      </p:sp>
      <p:sp>
        <p:nvSpPr>
          <p:cNvPr id="7" name="Slide Number Placeholder 5">
            <a:extLst>
              <a:ext uri="{FF2B5EF4-FFF2-40B4-BE49-F238E27FC236}">
                <a16:creationId xmlns:a16="http://schemas.microsoft.com/office/drawing/2014/main" id="{8A9F5581-F4B0-49D1-ABA4-6F5EE3D34B7F}"/>
              </a:ext>
            </a:extLst>
          </p:cNvPr>
          <p:cNvSpPr>
            <a:spLocks noGrp="1"/>
          </p:cNvSpPr>
          <p:nvPr>
            <p:ph type="sldNum" sz="quarter" idx="12"/>
          </p:nvPr>
        </p:nvSpPr>
        <p:spPr/>
        <p:txBody>
          <a:bodyPr/>
          <a:lstStyle>
            <a:lvl1pPr>
              <a:defRPr/>
            </a:lvl1pPr>
          </a:lstStyle>
          <a:p>
            <a:fld id="{28549F34-B3C2-4780-A29F-B53C3D639AF0}" type="slidenum">
              <a:rPr lang="is-IS" altLang="is-IS"/>
              <a:pPr/>
              <a:t>‹#›</a:t>
            </a:fld>
            <a:endParaRPr lang="is-IS" altLang="is-IS"/>
          </a:p>
        </p:txBody>
      </p:sp>
    </p:spTree>
    <p:extLst>
      <p:ext uri="{BB962C8B-B14F-4D97-AF65-F5344CB8AC3E}">
        <p14:creationId xmlns:p14="http://schemas.microsoft.com/office/powerpoint/2010/main" val="10351443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EE46A302-FDB1-4D3C-BB02-A7E31E545AF6}"/>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36D91E55-46C3-4F5C-A314-2C44D653534C}"/>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63BF3E84-FF88-4708-AE29-67DA89AAFCA7}"/>
              </a:ext>
            </a:extLst>
          </p:cNvPr>
          <p:cNvSpPr>
            <a:spLocks noGrp="1"/>
          </p:cNvSpPr>
          <p:nvPr>
            <p:ph type="sldNum" sz="quarter" idx="12"/>
          </p:nvPr>
        </p:nvSpPr>
        <p:spPr/>
        <p:txBody>
          <a:bodyPr/>
          <a:lstStyle>
            <a:lvl1pPr>
              <a:defRPr/>
            </a:lvl1pPr>
          </a:lstStyle>
          <a:p>
            <a:fld id="{4A6AD592-3AD9-46F9-AF7F-1BB2AD9DA3CC}" type="slidenum">
              <a:rPr lang="is-IS" altLang="is-IS"/>
              <a:pPr/>
              <a:t>‹#›</a:t>
            </a:fld>
            <a:endParaRPr lang="is-IS" altLang="is-IS"/>
          </a:p>
        </p:txBody>
      </p:sp>
    </p:spTree>
    <p:extLst>
      <p:ext uri="{BB962C8B-B14F-4D97-AF65-F5344CB8AC3E}">
        <p14:creationId xmlns:p14="http://schemas.microsoft.com/office/powerpoint/2010/main" val="4055894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s-I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D89DC3A6-76E5-475A-B23B-849E229F2951}"/>
              </a:ext>
            </a:extLst>
          </p:cNvPr>
          <p:cNvSpPr>
            <a:spLocks noGrp="1"/>
          </p:cNvSpPr>
          <p:nvPr>
            <p:ph type="dt" sz="half" idx="10"/>
          </p:nvPr>
        </p:nvSpPr>
        <p:spPr/>
        <p:txBody>
          <a:bodyPr/>
          <a:lstStyle>
            <a:lvl1pPr>
              <a:defRPr/>
            </a:lvl1pPr>
          </a:lstStyle>
          <a:p>
            <a:pPr>
              <a:defRPr/>
            </a:pPr>
            <a:endParaRPr lang="is-IS"/>
          </a:p>
        </p:txBody>
      </p:sp>
      <p:sp>
        <p:nvSpPr>
          <p:cNvPr id="5" name="Footer Placeholder 4">
            <a:extLst>
              <a:ext uri="{FF2B5EF4-FFF2-40B4-BE49-F238E27FC236}">
                <a16:creationId xmlns:a16="http://schemas.microsoft.com/office/drawing/2014/main" id="{B89208E8-1060-49BB-BE48-CAC582CC8E7F}"/>
              </a:ext>
            </a:extLst>
          </p:cNvPr>
          <p:cNvSpPr>
            <a:spLocks noGrp="1"/>
          </p:cNvSpPr>
          <p:nvPr>
            <p:ph type="ftr" sz="quarter" idx="11"/>
          </p:nvPr>
        </p:nvSpPr>
        <p:spPr/>
        <p:txBody>
          <a:bodyPr/>
          <a:lstStyle>
            <a:lvl1pPr>
              <a:defRPr/>
            </a:lvl1pPr>
          </a:lstStyle>
          <a:p>
            <a:pPr>
              <a:defRPr/>
            </a:pPr>
            <a:endParaRPr lang="is-IS"/>
          </a:p>
        </p:txBody>
      </p:sp>
      <p:sp>
        <p:nvSpPr>
          <p:cNvPr id="6" name="Slide Number Placeholder 5">
            <a:extLst>
              <a:ext uri="{FF2B5EF4-FFF2-40B4-BE49-F238E27FC236}">
                <a16:creationId xmlns:a16="http://schemas.microsoft.com/office/drawing/2014/main" id="{6061FA98-A5FB-458D-87A7-6FF826B47FBC}"/>
              </a:ext>
            </a:extLst>
          </p:cNvPr>
          <p:cNvSpPr>
            <a:spLocks noGrp="1"/>
          </p:cNvSpPr>
          <p:nvPr>
            <p:ph type="sldNum" sz="quarter" idx="12"/>
          </p:nvPr>
        </p:nvSpPr>
        <p:spPr/>
        <p:txBody>
          <a:bodyPr/>
          <a:lstStyle>
            <a:lvl1pPr>
              <a:defRPr/>
            </a:lvl1pPr>
          </a:lstStyle>
          <a:p>
            <a:fld id="{00275E29-EF9E-4698-A186-930D9E0525FC}" type="slidenum">
              <a:rPr lang="is-IS" altLang="is-IS"/>
              <a:pPr/>
              <a:t>‹#›</a:t>
            </a:fld>
            <a:endParaRPr lang="is-IS" altLang="is-IS"/>
          </a:p>
        </p:txBody>
      </p:sp>
    </p:spTree>
    <p:extLst>
      <p:ext uri="{BB962C8B-B14F-4D97-AF65-F5344CB8AC3E}">
        <p14:creationId xmlns:p14="http://schemas.microsoft.com/office/powerpoint/2010/main" val="16061665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72C5F171-0C81-45C3-A7B9-17066F8F1E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762000"/>
            <a:ext cx="3632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750914"/>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cap="none">
                <a:solidFill>
                  <a:srgbClr val="CD0920"/>
                </a:solidFill>
              </a:defRPr>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76400"/>
            <a:ext cx="7772400" cy="4191000"/>
          </a:xfrm>
          <a:prstGeom prst="rect">
            <a:avLst/>
          </a:prstGeom>
          <a:noFill/>
          <a:ln w="9525">
            <a:noFill/>
            <a:miter lim="800000"/>
            <a:headEnd/>
            <a:tailEnd/>
          </a:ln>
        </p:spPr>
        <p:txBody>
          <a:bodyPr/>
          <a:lstStyle>
            <a:lvl1pPr>
              <a:buClr>
                <a:srgbClr val="CD0920"/>
              </a:buClr>
              <a:defRPr sz="2500">
                <a:solidFill>
                  <a:schemeClr val="tx1"/>
                </a:solidFill>
              </a:defRPr>
            </a:lvl1pPr>
            <a:lvl2pPr>
              <a:buClr>
                <a:srgbClr val="CD0920"/>
              </a:buClr>
              <a:defRPr sz="2000">
                <a:solidFill>
                  <a:schemeClr val="tx1">
                    <a:lumMod val="85000"/>
                    <a:lumOff val="15000"/>
                  </a:schemeClr>
                </a:solidFill>
              </a:defRPr>
            </a:lvl2pPr>
            <a:lvl3pPr>
              <a:buClr>
                <a:srgbClr val="CD0920"/>
              </a:buClr>
              <a:defRPr sz="1800">
                <a:solidFill>
                  <a:schemeClr val="tx1">
                    <a:lumMod val="75000"/>
                    <a:lumOff val="25000"/>
                  </a:schemeClr>
                </a:solidFill>
              </a:defRPr>
            </a:lvl3pPr>
            <a:lvl4pPr>
              <a:buClr>
                <a:srgbClr val="CD0920"/>
              </a:buClr>
              <a:defRPr sz="1600">
                <a:solidFill>
                  <a:schemeClr val="tx1">
                    <a:lumMod val="65000"/>
                    <a:lumOff val="35000"/>
                  </a:schemeClr>
                </a:solidFill>
              </a:defRPr>
            </a:lvl4pPr>
            <a:lvl5pPr>
              <a:buClr>
                <a:srgbClr val="CD0920"/>
              </a:buClr>
              <a:defRPr sz="1400">
                <a:solidFill>
                  <a:schemeClr val="tx1">
                    <a:lumMod val="50000"/>
                    <a:lumOff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2">
            <a:extLst>
              <a:ext uri="{FF2B5EF4-FFF2-40B4-BE49-F238E27FC236}">
                <a16:creationId xmlns:a16="http://schemas.microsoft.com/office/drawing/2014/main" id="{4C572671-D4B9-4175-B435-6E66F4B626FC}"/>
              </a:ext>
            </a:extLst>
          </p:cNvPr>
          <p:cNvSpPr>
            <a:spLocks noGrp="1"/>
          </p:cNvSpPr>
          <p:nvPr>
            <p:ph type="dt" sz="half" idx="10"/>
          </p:nvPr>
        </p:nvSpPr>
        <p:spPr>
          <a:xfrm>
            <a:off x="1295400" y="6248400"/>
            <a:ext cx="1447800" cy="457200"/>
          </a:xfrm>
        </p:spPr>
        <p:txBody>
          <a:bodyPr/>
          <a:lstStyle>
            <a:lvl1pPr>
              <a:defRPr>
                <a:solidFill>
                  <a:srgbClr val="000000"/>
                </a:solidFill>
              </a:defRPr>
            </a:lvl1pPr>
          </a:lstStyle>
          <a:p>
            <a:pPr>
              <a:defRPr/>
            </a:pPr>
            <a:endParaRPr lang="en-US"/>
          </a:p>
        </p:txBody>
      </p:sp>
      <p:sp>
        <p:nvSpPr>
          <p:cNvPr id="5" name="Slide Number Placeholder 4">
            <a:extLst>
              <a:ext uri="{FF2B5EF4-FFF2-40B4-BE49-F238E27FC236}">
                <a16:creationId xmlns:a16="http://schemas.microsoft.com/office/drawing/2014/main" id="{EA160C52-2593-4C71-832D-CF305968D322}"/>
              </a:ext>
            </a:extLst>
          </p:cNvPr>
          <p:cNvSpPr>
            <a:spLocks noGrp="1"/>
          </p:cNvSpPr>
          <p:nvPr>
            <p:ph type="sldNum" sz="quarter" idx="11"/>
          </p:nvPr>
        </p:nvSpPr>
        <p:spPr>
          <a:xfrm>
            <a:off x="5943600" y="6248400"/>
            <a:ext cx="1905000" cy="457200"/>
          </a:xfrm>
        </p:spPr>
        <p:txBody>
          <a:bodyPr/>
          <a:lstStyle>
            <a:lvl1pPr>
              <a:defRPr>
                <a:solidFill>
                  <a:srgbClr val="000000"/>
                </a:solidFill>
              </a:defRPr>
            </a:lvl1pPr>
          </a:lstStyle>
          <a:p>
            <a:fld id="{94070FB8-358D-42D0-B337-DC056EB2354C}" type="slidenum">
              <a:rPr lang="en-US" altLang="is-IS"/>
              <a:pPr/>
              <a:t>‹#›</a:t>
            </a:fld>
            <a:endParaRPr lang="en-US" altLang="is-IS"/>
          </a:p>
        </p:txBody>
      </p:sp>
      <p:sp>
        <p:nvSpPr>
          <p:cNvPr id="6" name="Footer Placeholder 5">
            <a:extLst>
              <a:ext uri="{FF2B5EF4-FFF2-40B4-BE49-F238E27FC236}">
                <a16:creationId xmlns:a16="http://schemas.microsoft.com/office/drawing/2014/main" id="{C55B4713-B240-4937-8620-F3C9F41AB3EA}"/>
              </a:ext>
            </a:extLst>
          </p:cNvPr>
          <p:cNvSpPr>
            <a:spLocks noGrp="1" noChangeArrowheads="1"/>
          </p:cNvSpPr>
          <p:nvPr>
            <p:ph type="ftr" sz="quarter" idx="12"/>
          </p:nvPr>
        </p:nvSpPr>
        <p:spPr>
          <a:xfrm>
            <a:off x="2895600" y="6248400"/>
            <a:ext cx="2895600" cy="457200"/>
          </a:xfrm>
        </p:spPr>
        <p:txBody>
          <a:bodyPr/>
          <a:lstStyle>
            <a:lvl1pPr>
              <a:defRPr>
                <a:solidFill>
                  <a:srgbClr val="000000"/>
                </a:solidFill>
              </a:defRPr>
            </a:lvl1pPr>
          </a:lstStyle>
          <a:p>
            <a:pPr>
              <a:defRPr/>
            </a:pPr>
            <a:endParaRPr lang="en-US"/>
          </a:p>
        </p:txBody>
      </p:sp>
    </p:spTree>
    <p:extLst>
      <p:ext uri="{BB962C8B-B14F-4D97-AF65-F5344CB8AC3E}">
        <p14:creationId xmlns:p14="http://schemas.microsoft.com/office/powerpoint/2010/main" val="405899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3C5B3-49F6-461D-9F4F-F50A8BABA8D1}"/>
              </a:ext>
            </a:extLst>
          </p:cNvPr>
          <p:cNvSpPr/>
          <p:nvPr/>
        </p:nvSpPr>
        <p:spPr bwMode="auto">
          <a:xfrm>
            <a:off x="0" y="0"/>
            <a:ext cx="9144000" cy="3429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6" name="Content Placeholder 2"/>
          <p:cNvSpPr>
            <a:spLocks noGrp="1"/>
          </p:cNvSpPr>
          <p:nvPr>
            <p:ph idx="1"/>
          </p:nvPr>
        </p:nvSpPr>
        <p:spPr>
          <a:xfrm>
            <a:off x="685800" y="3581400"/>
            <a:ext cx="7924800" cy="2514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714348" y="642918"/>
            <a:ext cx="7772400" cy="771525"/>
          </a:xfrm>
        </p:spPr>
        <p:txBody>
          <a:bodyPr/>
          <a:lstStyle>
            <a:lvl1pPr algn="r">
              <a:defRPr>
                <a:solidFill>
                  <a:schemeClr val="bg1">
                    <a:lumMod val="95000"/>
                  </a:schemeClr>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E8F95DB2-BB8B-439A-91F9-85503B0DA413}"/>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89D45EB2-E287-4475-959A-41014FA7AF34}"/>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84B5E7FB-6F0B-4A55-92FA-B3E2EC53FEC7}"/>
              </a:ext>
            </a:extLst>
          </p:cNvPr>
          <p:cNvSpPr>
            <a:spLocks noGrp="1" noChangeArrowheads="1"/>
          </p:cNvSpPr>
          <p:nvPr>
            <p:ph type="sldNum" sz="quarter" idx="12"/>
          </p:nvPr>
        </p:nvSpPr>
        <p:spPr/>
        <p:txBody>
          <a:bodyPr/>
          <a:lstStyle>
            <a:lvl1pPr>
              <a:defRPr/>
            </a:lvl1pPr>
          </a:lstStyle>
          <a:p>
            <a:fld id="{A486DBD5-BAA0-4D52-8589-6264FBD1353F}" type="slidenum">
              <a:rPr lang="en-US" altLang="is-IS"/>
              <a:pPr/>
              <a:t>‹#›</a:t>
            </a:fld>
            <a:endParaRPr lang="en-US" altLang="is-IS"/>
          </a:p>
        </p:txBody>
      </p:sp>
    </p:spTree>
    <p:extLst>
      <p:ext uri="{BB962C8B-B14F-4D97-AF65-F5344CB8AC3E}">
        <p14:creationId xmlns:p14="http://schemas.microsoft.com/office/powerpoint/2010/main" val="379435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620138-2AE5-482D-839C-54842F78919A}"/>
              </a:ext>
            </a:extLst>
          </p:cNvPr>
          <p:cNvSpPr/>
          <p:nvPr/>
        </p:nvSpPr>
        <p:spPr bwMode="auto">
          <a:xfrm>
            <a:off x="0" y="0"/>
            <a:ext cx="9144000" cy="68580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dirty="0">
              <a:solidFill>
                <a:schemeClr val="tx1"/>
              </a:solidFill>
            </a:endParaRPr>
          </a:p>
        </p:txBody>
      </p:sp>
      <p:sp>
        <p:nvSpPr>
          <p:cNvPr id="5" name="Rectangle 4">
            <a:extLst>
              <a:ext uri="{FF2B5EF4-FFF2-40B4-BE49-F238E27FC236}">
                <a16:creationId xmlns:a16="http://schemas.microsoft.com/office/drawing/2014/main" id="{02A21A25-A4AA-4FE2-97EF-5A32BD226539}"/>
              </a:ext>
            </a:extLst>
          </p:cNvPr>
          <p:cNvSpPr>
            <a:spLocks noChangeArrowheads="1"/>
          </p:cNvSpPr>
          <p:nvPr/>
        </p:nvSpPr>
        <p:spPr bwMode="auto">
          <a:xfrm>
            <a:off x="8077200" y="6443663"/>
            <a:ext cx="838200" cy="261937"/>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6" name="Picture 12">
            <a:extLst>
              <a:ext uri="{FF2B5EF4-FFF2-40B4-BE49-F238E27FC236}">
                <a16:creationId xmlns:a16="http://schemas.microsoft.com/office/drawing/2014/main" id="{E9712D26-726C-4D7C-85FB-ED5C652723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79120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sz="28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685800" y="1676400"/>
            <a:ext cx="7772400" cy="3886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3BB920D8-9448-4BC1-A451-FC81139001D1}"/>
              </a:ext>
            </a:extLst>
          </p:cNvPr>
          <p:cNvSpPr>
            <a:spLocks noGrp="1" noChangeArrowheads="1"/>
          </p:cNvSpPr>
          <p:nvPr>
            <p:ph type="dt" sz="half" idx="10"/>
          </p:nvPr>
        </p:nvSpPr>
        <p:spPr>
          <a:xfrm>
            <a:off x="1371600" y="6096000"/>
            <a:ext cx="1447800" cy="457200"/>
          </a:xfrm>
        </p:spPr>
        <p:txBody>
          <a:bodyPr/>
          <a:lstStyle>
            <a:lvl1pPr>
              <a:defRPr>
                <a:solidFill>
                  <a:srgbClr val="FFFFFF"/>
                </a:solidFill>
              </a:defRPr>
            </a:lvl1pPr>
          </a:lstStyle>
          <a:p>
            <a:pPr>
              <a:defRPr/>
            </a:pPr>
            <a:endParaRPr lang="en-US"/>
          </a:p>
        </p:txBody>
      </p:sp>
      <p:sp>
        <p:nvSpPr>
          <p:cNvPr id="8" name="Rectangle 5">
            <a:extLst>
              <a:ext uri="{FF2B5EF4-FFF2-40B4-BE49-F238E27FC236}">
                <a16:creationId xmlns:a16="http://schemas.microsoft.com/office/drawing/2014/main" id="{76A9A8D8-DDE7-4587-8665-2B012368B50D}"/>
              </a:ext>
            </a:extLst>
          </p:cNvPr>
          <p:cNvSpPr>
            <a:spLocks noGrp="1" noChangeArrowheads="1"/>
          </p:cNvSpPr>
          <p:nvPr>
            <p:ph type="ftr" sz="quarter" idx="11"/>
          </p:nvPr>
        </p:nvSpPr>
        <p:spPr>
          <a:xfrm>
            <a:off x="3048000" y="6096000"/>
            <a:ext cx="2895600" cy="457200"/>
          </a:xfrm>
        </p:spPr>
        <p:txBody>
          <a:bodyPr/>
          <a:lstStyle>
            <a:lvl1pPr>
              <a:defRPr>
                <a:solidFill>
                  <a:srgbClr val="FFFFFF"/>
                </a:solidFill>
              </a:defRPr>
            </a:lvl1pPr>
          </a:lstStyle>
          <a:p>
            <a:pPr>
              <a:defRPr/>
            </a:pPr>
            <a:endParaRPr lang="en-US"/>
          </a:p>
        </p:txBody>
      </p:sp>
      <p:sp>
        <p:nvSpPr>
          <p:cNvPr id="9" name="Rectangle 6">
            <a:extLst>
              <a:ext uri="{FF2B5EF4-FFF2-40B4-BE49-F238E27FC236}">
                <a16:creationId xmlns:a16="http://schemas.microsoft.com/office/drawing/2014/main" id="{CAE8950F-4CF4-472D-B410-DF805FE08218}"/>
              </a:ext>
            </a:extLst>
          </p:cNvPr>
          <p:cNvSpPr>
            <a:spLocks noGrp="1" noChangeArrowheads="1"/>
          </p:cNvSpPr>
          <p:nvPr>
            <p:ph type="sldNum" sz="quarter" idx="12"/>
          </p:nvPr>
        </p:nvSpPr>
        <p:spPr>
          <a:xfrm>
            <a:off x="6096000" y="6096000"/>
            <a:ext cx="1905000" cy="457200"/>
          </a:xfrm>
        </p:spPr>
        <p:txBody>
          <a:bodyPr/>
          <a:lstStyle>
            <a:lvl1pPr>
              <a:defRPr>
                <a:solidFill>
                  <a:srgbClr val="FFFFFF"/>
                </a:solidFill>
              </a:defRPr>
            </a:lvl1pPr>
          </a:lstStyle>
          <a:p>
            <a:fld id="{207DDA03-FC72-46CC-BAA2-ACE6ACA6644F}" type="slidenum">
              <a:rPr lang="en-US" altLang="is-IS"/>
              <a:pPr/>
              <a:t>‹#›</a:t>
            </a:fld>
            <a:endParaRPr lang="en-US" altLang="is-IS"/>
          </a:p>
        </p:txBody>
      </p:sp>
    </p:spTree>
    <p:extLst>
      <p:ext uri="{BB962C8B-B14F-4D97-AF65-F5344CB8AC3E}">
        <p14:creationId xmlns:p14="http://schemas.microsoft.com/office/powerpoint/2010/main" val="243310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4806CC-9B9F-4D3C-AA72-2B98F036D9DD}"/>
              </a:ext>
            </a:extLst>
          </p:cNvPr>
          <p:cNvSpPr/>
          <p:nvPr/>
        </p:nvSpPr>
        <p:spPr bwMode="auto">
          <a:xfrm>
            <a:off x="0" y="4876800"/>
            <a:ext cx="9163050" cy="2057400"/>
          </a:xfrm>
          <a:prstGeom prst="rect">
            <a:avLst/>
          </a:prstGeom>
          <a:solidFill>
            <a:schemeClr val="tx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solidFill>
                <a:schemeClr val="tx1"/>
              </a:solidFill>
            </a:endParaRPr>
          </a:p>
        </p:txBody>
      </p:sp>
      <p:sp>
        <p:nvSpPr>
          <p:cNvPr id="6" name="Rectangle 5">
            <a:extLst>
              <a:ext uri="{FF2B5EF4-FFF2-40B4-BE49-F238E27FC236}">
                <a16:creationId xmlns:a16="http://schemas.microsoft.com/office/drawing/2014/main" id="{825B635E-C8F0-44BA-BFDD-56FD6B2BC0F9}"/>
              </a:ext>
            </a:extLst>
          </p:cNvPr>
          <p:cNvSpPr>
            <a:spLocks noChangeArrowheads="1"/>
          </p:cNvSpPr>
          <p:nvPr/>
        </p:nvSpPr>
        <p:spPr bwMode="auto">
          <a:xfrm>
            <a:off x="8077200" y="6477000"/>
            <a:ext cx="838200" cy="261938"/>
          </a:xfrm>
          <a:prstGeom prst="rect">
            <a:avLst/>
          </a:prstGeom>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altLang="is-IS" sz="1100" b="1">
                <a:solidFill>
                  <a:srgbClr val="EB4124"/>
                </a:solidFill>
                <a:latin typeface="Helvetica" pitchFamily="34" charset="0"/>
              </a:rPr>
              <a:t>www.hr.is</a:t>
            </a:r>
          </a:p>
        </p:txBody>
      </p:sp>
      <p:pic>
        <p:nvPicPr>
          <p:cNvPr id="8" name="Picture 12">
            <a:extLst>
              <a:ext uri="{FF2B5EF4-FFF2-40B4-BE49-F238E27FC236}">
                <a16:creationId xmlns:a16="http://schemas.microsoft.com/office/drawing/2014/main" id="{D2927771-70D0-4A45-88FC-01D639DC73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99150"/>
            <a:ext cx="7842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r">
              <a:defRPr baseline="0"/>
            </a:lvl1pPr>
          </a:lstStyle>
          <a:p>
            <a:r>
              <a:rPr lang="en-US"/>
              <a:t>Click to edit Master title style</a:t>
            </a:r>
            <a:endParaRPr lang="en-US" dirty="0"/>
          </a:p>
        </p:txBody>
      </p:sp>
      <p:sp>
        <p:nvSpPr>
          <p:cNvPr id="12" name="Rectangle 3"/>
          <p:cNvSpPr>
            <a:spLocks noGrp="1" noChangeArrowheads="1"/>
          </p:cNvSpPr>
          <p:nvPr>
            <p:ph idx="1"/>
          </p:nvPr>
        </p:nvSpPr>
        <p:spPr bwMode="auto">
          <a:xfrm>
            <a:off x="685800" y="1643050"/>
            <a:ext cx="7772400" cy="3214710"/>
          </a:xfrm>
          <a:prstGeom prst="rect">
            <a:avLst/>
          </a:prstGeom>
          <a:noFill/>
          <a:ln w="9525">
            <a:noFill/>
            <a:miter lim="800000"/>
            <a:headEnd/>
            <a:tailEnd/>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3"/>
          <p:cNvSpPr>
            <a:spLocks noGrp="1" noChangeArrowheads="1"/>
          </p:cNvSpPr>
          <p:nvPr>
            <p:ph idx="11"/>
          </p:nvPr>
        </p:nvSpPr>
        <p:spPr bwMode="auto">
          <a:xfrm>
            <a:off x="1219200" y="5105400"/>
            <a:ext cx="7239000" cy="1524000"/>
          </a:xfrm>
          <a:prstGeom prst="rect">
            <a:avLst/>
          </a:prstGeom>
          <a:noFill/>
          <a:ln w="9525">
            <a:noFill/>
            <a:miter lim="800000"/>
            <a:headEnd/>
            <a:tailEnd/>
          </a:ln>
        </p:spPr>
        <p:txBody>
          <a:bodyPr/>
          <a:lstStyle>
            <a:lvl1pPr>
              <a:defRPr sz="1600">
                <a:solidFill>
                  <a:schemeClr val="bg1"/>
                </a:solidFill>
              </a:defRPr>
            </a:lvl1pPr>
            <a:lvl2pPr>
              <a:defRPr sz="14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321332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a:lvl1pPr>
          </a:lstStyle>
          <a:p>
            <a:r>
              <a:rPr lang="en-US"/>
              <a:t>Click to edit Master title style</a:t>
            </a:r>
            <a:endParaRPr lang="en-US" dirty="0"/>
          </a:p>
        </p:txBody>
      </p:sp>
      <p:sp>
        <p:nvSpPr>
          <p:cNvPr id="6" name="Text Placeholder 2"/>
          <p:cNvSpPr>
            <a:spLocks noGrp="1"/>
          </p:cNvSpPr>
          <p:nvPr>
            <p:ph type="body" idx="1"/>
          </p:nvPr>
        </p:nvSpPr>
        <p:spPr>
          <a:xfrm>
            <a:off x="722313" y="1676400"/>
            <a:ext cx="7735887" cy="444500"/>
          </a:xfrm>
        </p:spPr>
        <p:txBody>
          <a:bodyPr anchor="b"/>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2">
            <a:extLst>
              <a:ext uri="{FF2B5EF4-FFF2-40B4-BE49-F238E27FC236}">
                <a16:creationId xmlns:a16="http://schemas.microsoft.com/office/drawing/2014/main" id="{76C86131-ED6E-4B85-82F1-42D3D93CA368}"/>
              </a:ext>
            </a:extLst>
          </p:cNvPr>
          <p:cNvSpPr>
            <a:spLocks noGrp="1"/>
          </p:cNvSpPr>
          <p:nvPr>
            <p:ph type="dt" sz="half" idx="10"/>
          </p:nvPr>
        </p:nvSpPr>
        <p:spPr>
          <a:xfrm>
            <a:off x="1295400" y="6248400"/>
            <a:ext cx="1447800" cy="457200"/>
          </a:xfrm>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FF0AB50D-14B0-4065-97F8-E41A7034151D}"/>
              </a:ext>
            </a:extLst>
          </p:cNvPr>
          <p:cNvSpPr>
            <a:spLocks noGrp="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4">
            <a:extLst>
              <a:ext uri="{FF2B5EF4-FFF2-40B4-BE49-F238E27FC236}">
                <a16:creationId xmlns:a16="http://schemas.microsoft.com/office/drawing/2014/main" id="{E7141A0F-B66B-4318-B4C4-6D0475D1B0CC}"/>
              </a:ext>
            </a:extLst>
          </p:cNvPr>
          <p:cNvSpPr>
            <a:spLocks noGrp="1"/>
          </p:cNvSpPr>
          <p:nvPr>
            <p:ph type="sldNum" sz="quarter" idx="12"/>
          </p:nvPr>
        </p:nvSpPr>
        <p:spPr>
          <a:xfrm>
            <a:off x="5943600" y="6248400"/>
            <a:ext cx="1905000" cy="457200"/>
          </a:xfrm>
        </p:spPr>
        <p:txBody>
          <a:bodyPr/>
          <a:lstStyle>
            <a:lvl1pPr>
              <a:defRPr/>
            </a:lvl1pPr>
          </a:lstStyle>
          <a:p>
            <a:fld id="{F1E1B834-6943-464F-851F-6083AD99924F}" type="slidenum">
              <a:rPr lang="en-US" altLang="is-IS"/>
              <a:pPr/>
              <a:t>‹#›</a:t>
            </a:fld>
            <a:endParaRPr lang="en-US" altLang="is-IS"/>
          </a:p>
        </p:txBody>
      </p:sp>
    </p:spTree>
    <p:extLst>
      <p:ext uri="{BB962C8B-B14F-4D97-AF65-F5344CB8AC3E}">
        <p14:creationId xmlns:p14="http://schemas.microsoft.com/office/powerpoint/2010/main" val="246897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2800"/>
            </a:lvl1pPr>
          </a:lstStyle>
          <a:p>
            <a:r>
              <a:rPr lang="en-US"/>
              <a:t>Click to edit Master title style</a:t>
            </a:r>
            <a:endParaRPr lang="en-US" dirty="0"/>
          </a:p>
        </p:txBody>
      </p:sp>
      <p:sp>
        <p:nvSpPr>
          <p:cNvPr id="3" name="Content Placeholder 2"/>
          <p:cNvSpPr>
            <a:spLocks noGrp="1"/>
          </p:cNvSpPr>
          <p:nvPr>
            <p:ph sz="half" idx="1"/>
          </p:nvPr>
        </p:nvSpPr>
        <p:spPr>
          <a:xfrm>
            <a:off x="6858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43050"/>
            <a:ext cx="3810000" cy="4300550"/>
          </a:xfrm>
        </p:spPr>
        <p:txBody>
          <a:bodyPr/>
          <a:lstStyle>
            <a:lvl1pPr>
              <a:defRPr sz="25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7A92BE2-6943-4029-BA3A-DB420170C6A2}"/>
              </a:ext>
            </a:extLst>
          </p:cNvPr>
          <p:cNvSpPr>
            <a:spLocks noGrp="1" noChangeArrowheads="1"/>
          </p:cNvSpPr>
          <p:nvPr>
            <p:ph type="dt" sz="half" idx="10"/>
          </p:nvPr>
        </p:nvSpPr>
        <p:spPr>
          <a:xfrm>
            <a:off x="1295400" y="6248400"/>
            <a:ext cx="1447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BA55B4B-2152-411A-AC50-D5C0E943D547}"/>
              </a:ext>
            </a:extLst>
          </p:cNvPr>
          <p:cNvSpPr>
            <a:spLocks noGrp="1" noChangeArrowheads="1"/>
          </p:cNvSpPr>
          <p:nvPr>
            <p:ph type="ftr" sz="quarter" idx="11"/>
          </p:nvPr>
        </p:nvSpPr>
        <p:spPr>
          <a:xfrm>
            <a:off x="28956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F03554FC-26EA-4C2D-86D3-162633086AED}"/>
              </a:ext>
            </a:extLst>
          </p:cNvPr>
          <p:cNvSpPr>
            <a:spLocks noGrp="1" noChangeArrowheads="1"/>
          </p:cNvSpPr>
          <p:nvPr>
            <p:ph type="sldNum" sz="quarter" idx="12"/>
          </p:nvPr>
        </p:nvSpPr>
        <p:spPr>
          <a:xfrm>
            <a:off x="5943600" y="6248400"/>
            <a:ext cx="1905000" cy="457200"/>
          </a:xfrm>
        </p:spPr>
        <p:txBody>
          <a:bodyPr/>
          <a:lstStyle>
            <a:lvl1pPr>
              <a:defRPr/>
            </a:lvl1pPr>
          </a:lstStyle>
          <a:p>
            <a:fld id="{47253CE7-5D87-428F-ACB7-59CC498E2C9A}" type="slidenum">
              <a:rPr lang="en-US" altLang="is-IS"/>
              <a:pPr/>
              <a:t>‹#›</a:t>
            </a:fld>
            <a:endParaRPr lang="en-US" altLang="is-IS"/>
          </a:p>
        </p:txBody>
      </p:sp>
    </p:spTree>
    <p:extLst>
      <p:ext uri="{BB962C8B-B14F-4D97-AF65-F5344CB8AC3E}">
        <p14:creationId xmlns:p14="http://schemas.microsoft.com/office/powerpoint/2010/main" val="150284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6.jpe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FE6B887-288E-4733-808B-8D2F63DCF770}"/>
              </a:ext>
            </a:extLst>
          </p:cNvPr>
          <p:cNvSpPr>
            <a:spLocks noGrp="1" noChangeArrowheads="1"/>
          </p:cNvSpPr>
          <p:nvPr>
            <p:ph type="title"/>
          </p:nvPr>
        </p:nvSpPr>
        <p:spPr bwMode="auto">
          <a:xfrm>
            <a:off x="685800" y="642938"/>
            <a:ext cx="7800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s-IS"/>
              <a:t>Click to edit Master title style</a:t>
            </a:r>
          </a:p>
        </p:txBody>
      </p:sp>
      <p:sp>
        <p:nvSpPr>
          <p:cNvPr id="2051" name="Rectangle 3">
            <a:extLst>
              <a:ext uri="{FF2B5EF4-FFF2-40B4-BE49-F238E27FC236}">
                <a16:creationId xmlns:a16="http://schemas.microsoft.com/office/drawing/2014/main" id="{A275BBAF-24C7-43A1-896C-906449CE9851}"/>
              </a:ext>
            </a:extLst>
          </p:cNvPr>
          <p:cNvSpPr>
            <a:spLocks noGrp="1" noChangeArrowheads="1"/>
          </p:cNvSpPr>
          <p:nvPr>
            <p:ph type="body" idx="1"/>
          </p:nvPr>
        </p:nvSpPr>
        <p:spPr bwMode="auto">
          <a:xfrm>
            <a:off x="685800" y="1643063"/>
            <a:ext cx="777240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s-IS"/>
              <a:t>Click to edit Master text styles</a:t>
            </a:r>
          </a:p>
          <a:p>
            <a:pPr lvl="1"/>
            <a:r>
              <a:rPr lang="en-US" altLang="is-IS"/>
              <a:t>Second level</a:t>
            </a:r>
          </a:p>
          <a:p>
            <a:pPr lvl="2"/>
            <a:r>
              <a:rPr lang="en-US" altLang="is-IS"/>
              <a:t>Third level</a:t>
            </a:r>
          </a:p>
          <a:p>
            <a:pPr lvl="3"/>
            <a:r>
              <a:rPr lang="en-US" altLang="is-IS"/>
              <a:t>Fourth level</a:t>
            </a:r>
          </a:p>
          <a:p>
            <a:pPr lvl="4"/>
            <a:r>
              <a:rPr lang="en-US" altLang="is-IS"/>
              <a:t>Fifth level</a:t>
            </a:r>
          </a:p>
        </p:txBody>
      </p:sp>
      <p:sp>
        <p:nvSpPr>
          <p:cNvPr id="2" name="Rectangle 4">
            <a:extLst>
              <a:ext uri="{FF2B5EF4-FFF2-40B4-BE49-F238E27FC236}">
                <a16:creationId xmlns:a16="http://schemas.microsoft.com/office/drawing/2014/main" id="{F640EFCB-5ACE-47E9-8D4F-CA3DD65948CD}"/>
              </a:ext>
            </a:extLst>
          </p:cNvPr>
          <p:cNvSpPr>
            <a:spLocks noGrp="1" noChangeArrowheads="1"/>
          </p:cNvSpPr>
          <p:nvPr>
            <p:ph type="dt" sz="half" idx="2"/>
          </p:nvPr>
        </p:nvSpPr>
        <p:spPr bwMode="auto">
          <a:xfrm>
            <a:off x="1371600" y="62484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1029" name="Rectangle 5">
            <a:extLst>
              <a:ext uri="{FF2B5EF4-FFF2-40B4-BE49-F238E27FC236}">
                <a16:creationId xmlns:a16="http://schemas.microsoft.com/office/drawing/2014/main" id="{F041102F-C93B-4AA4-8F6F-FD2D2805887E}"/>
              </a:ext>
            </a:extLst>
          </p:cNvPr>
          <p:cNvSpPr>
            <a:spLocks noGrp="1" noChangeArrowheads="1"/>
          </p:cNvSpPr>
          <p:nvPr>
            <p:ph type="ftr" sz="quarter" idx="3"/>
          </p:nvPr>
        </p:nvSpPr>
        <p:spPr bwMode="auto">
          <a:xfrm>
            <a:off x="29718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200">
                <a:latin typeface="Arial" charset="0"/>
                <a:ea typeface="ＭＳ Ｐゴシック" pitchFamily="-48" charset="-128"/>
                <a:cs typeface="+mn-cs"/>
              </a:defRPr>
            </a:lvl1pPr>
          </a:lstStyle>
          <a:p>
            <a:pPr>
              <a:defRPr/>
            </a:pPr>
            <a:endParaRPr lang="en-US"/>
          </a:p>
        </p:txBody>
      </p:sp>
      <p:sp>
        <p:nvSpPr>
          <p:cNvPr id="1030" name="Rectangle 6">
            <a:extLst>
              <a:ext uri="{FF2B5EF4-FFF2-40B4-BE49-F238E27FC236}">
                <a16:creationId xmlns:a16="http://schemas.microsoft.com/office/drawing/2014/main" id="{8FE01AA8-F65D-4EE7-B33E-C3F09E669810}"/>
              </a:ext>
            </a:extLst>
          </p:cNvPr>
          <p:cNvSpPr>
            <a:spLocks noGrp="1" noChangeArrowheads="1"/>
          </p:cNvSpPr>
          <p:nvPr>
            <p:ph type="sldNum" sz="quarter" idx="4"/>
          </p:nvPr>
        </p:nvSpPr>
        <p:spPr bwMode="auto">
          <a:xfrm>
            <a:off x="6019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1795CBD9-439C-4233-8F4C-0A29B6A616C9}" type="slidenum">
              <a:rPr lang="en-US" altLang="is-IS"/>
              <a:pPr/>
              <a:t>‹#›</a:t>
            </a:fld>
            <a:endParaRPr lang="en-US" altLang="is-IS"/>
          </a:p>
        </p:txBody>
      </p:sp>
      <p:pic>
        <p:nvPicPr>
          <p:cNvPr id="2055" name="Picture 2">
            <a:extLst>
              <a:ext uri="{FF2B5EF4-FFF2-40B4-BE49-F238E27FC236}">
                <a16:creationId xmlns:a16="http://schemas.microsoft.com/office/drawing/2014/main" id="{61ADCEDD-C1A6-4A36-A5B6-9A2E9B740EF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0825" y="5805488"/>
            <a:ext cx="5762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895" r:id="rId1"/>
    <p:sldLayoutId id="2147491896" r:id="rId2"/>
    <p:sldLayoutId id="2147491897" r:id="rId3"/>
    <p:sldLayoutId id="2147491898" r:id="rId4"/>
    <p:sldLayoutId id="2147491899" r:id="rId5"/>
    <p:sldLayoutId id="2147491900" r:id="rId6"/>
    <p:sldLayoutId id="2147491901" r:id="rId7"/>
    <p:sldLayoutId id="2147491902" r:id="rId8"/>
    <p:sldLayoutId id="2147491903" r:id="rId9"/>
    <p:sldLayoutId id="2147491904" r:id="rId10"/>
    <p:sldLayoutId id="2147491905" r:id="rId11"/>
    <p:sldLayoutId id="2147491906" r:id="rId12"/>
    <p:sldLayoutId id="2147491907" r:id="rId13"/>
    <p:sldLayoutId id="2147491908" r:id="rId14"/>
    <p:sldLayoutId id="2147491868" r:id="rId15"/>
    <p:sldLayoutId id="2147491909" r:id="rId16"/>
    <p:sldLayoutId id="2147491910" r:id="rId17"/>
    <p:sldLayoutId id="2147491911" r:id="rId18"/>
  </p:sldLayoutIdLst>
  <p:hf hdr="0" ftr="0" dt="0"/>
  <p:txStyles>
    <p:titleStyle>
      <a:lvl1pPr algn="r" rtl="0" eaLnBrk="0" fontAlgn="base" hangingPunct="0">
        <a:spcBef>
          <a:spcPct val="0"/>
        </a:spcBef>
        <a:spcAft>
          <a:spcPct val="0"/>
        </a:spcAft>
        <a:defRPr sz="2800">
          <a:solidFill>
            <a:srgbClr val="CD0920"/>
          </a:solidFill>
          <a:latin typeface="Helvetica" pitchFamily="34" charset="0"/>
          <a:ea typeface="+mj-ea"/>
          <a:cs typeface="ＭＳ Ｐゴシック"/>
        </a:defRPr>
      </a:lvl1pPr>
      <a:lvl2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2pPr>
      <a:lvl3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3pPr>
      <a:lvl4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4pPr>
      <a:lvl5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5pPr>
      <a:lvl6pPr marL="457200" algn="l" rtl="0" eaLnBrk="1" fontAlgn="base" hangingPunct="1">
        <a:spcBef>
          <a:spcPct val="0"/>
        </a:spcBef>
        <a:spcAft>
          <a:spcPct val="0"/>
        </a:spcAft>
        <a:defRPr sz="4000">
          <a:solidFill>
            <a:schemeClr val="tx2"/>
          </a:solidFill>
          <a:latin typeface="Arial" charset="0"/>
          <a:ea typeface="ＭＳ Ｐゴシック" pitchFamily="-48" charset="-128"/>
        </a:defRPr>
      </a:lvl6pPr>
      <a:lvl7pPr marL="914400" algn="l" rtl="0" eaLnBrk="1" fontAlgn="base" hangingPunct="1">
        <a:spcBef>
          <a:spcPct val="0"/>
        </a:spcBef>
        <a:spcAft>
          <a:spcPct val="0"/>
        </a:spcAft>
        <a:defRPr sz="4000">
          <a:solidFill>
            <a:schemeClr val="tx2"/>
          </a:solidFill>
          <a:latin typeface="Arial" charset="0"/>
          <a:ea typeface="ＭＳ Ｐゴシック" pitchFamily="-48" charset="-128"/>
        </a:defRPr>
      </a:lvl7pPr>
      <a:lvl8pPr marL="1371600" algn="l" rtl="0" eaLnBrk="1" fontAlgn="base" hangingPunct="1">
        <a:spcBef>
          <a:spcPct val="0"/>
        </a:spcBef>
        <a:spcAft>
          <a:spcPct val="0"/>
        </a:spcAft>
        <a:defRPr sz="4000">
          <a:solidFill>
            <a:schemeClr val="tx2"/>
          </a:solidFill>
          <a:latin typeface="Arial" charset="0"/>
          <a:ea typeface="ＭＳ Ｐゴシック" pitchFamily="-48" charset="-128"/>
        </a:defRPr>
      </a:lvl8pPr>
      <a:lvl9pPr marL="1828800" algn="l" rtl="0" eaLnBrk="1" fontAlgn="base" hangingPunct="1">
        <a:spcBef>
          <a:spcPct val="0"/>
        </a:spcBef>
        <a:spcAft>
          <a:spcPct val="0"/>
        </a:spcAft>
        <a:defRPr sz="40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CD0920"/>
        </a:buClr>
        <a:buChar char="•"/>
        <a:defRPr sz="2500">
          <a:solidFill>
            <a:srgbClr val="262626"/>
          </a:solidFill>
          <a:latin typeface="Helvetica" pitchFamily="34" charset="0"/>
          <a:ea typeface="+mn-ea"/>
          <a:cs typeface="ＭＳ Ｐゴシック"/>
        </a:defRPr>
      </a:lvl1pPr>
      <a:lvl2pPr marL="742950" indent="-285750" algn="l" rtl="0" eaLnBrk="0" fontAlgn="base" hangingPunct="0">
        <a:spcBef>
          <a:spcPct val="20000"/>
        </a:spcBef>
        <a:spcAft>
          <a:spcPct val="0"/>
        </a:spcAft>
        <a:buClr>
          <a:srgbClr val="CD0920"/>
        </a:buClr>
        <a:buChar char="–"/>
        <a:defRPr sz="2000">
          <a:solidFill>
            <a:srgbClr val="262626"/>
          </a:solidFill>
          <a:latin typeface="Helvetica" pitchFamily="34" charset="0"/>
          <a:ea typeface="+mn-ea"/>
          <a:cs typeface="ＭＳ Ｐゴシック"/>
        </a:defRPr>
      </a:lvl2pPr>
      <a:lvl3pPr marL="1143000" indent="-228600" algn="l" rtl="0" eaLnBrk="0" fontAlgn="base" hangingPunct="0">
        <a:spcBef>
          <a:spcPct val="20000"/>
        </a:spcBef>
        <a:spcAft>
          <a:spcPct val="0"/>
        </a:spcAft>
        <a:buClr>
          <a:srgbClr val="CD0920"/>
        </a:buClr>
        <a:buChar char="•"/>
        <a:defRPr>
          <a:solidFill>
            <a:srgbClr val="404040"/>
          </a:solidFill>
          <a:latin typeface="Helvetica" pitchFamily="34" charset="0"/>
          <a:ea typeface="+mn-ea"/>
          <a:cs typeface="ＭＳ Ｐゴシック"/>
        </a:defRPr>
      </a:lvl3pPr>
      <a:lvl4pPr marL="1600200" indent="-228600" algn="l" rtl="0" eaLnBrk="0" fontAlgn="base" hangingPunct="0">
        <a:spcBef>
          <a:spcPct val="20000"/>
        </a:spcBef>
        <a:spcAft>
          <a:spcPct val="0"/>
        </a:spcAft>
        <a:buClr>
          <a:srgbClr val="CD0920"/>
        </a:buClr>
        <a:buChar char="–"/>
        <a:defRPr sz="1600">
          <a:solidFill>
            <a:srgbClr val="595959"/>
          </a:solidFill>
          <a:latin typeface="Helvetica" pitchFamily="34" charset="0"/>
          <a:ea typeface="+mn-ea"/>
          <a:cs typeface="ＭＳ Ｐゴシック"/>
        </a:defRPr>
      </a:lvl4pPr>
      <a:lvl5pPr marL="2057400" indent="-228600" algn="l" rtl="0" eaLnBrk="0" fontAlgn="base" hangingPunct="0">
        <a:spcBef>
          <a:spcPct val="20000"/>
        </a:spcBef>
        <a:spcAft>
          <a:spcPct val="0"/>
        </a:spcAft>
        <a:buClr>
          <a:srgbClr val="CD0920"/>
        </a:buClr>
        <a:buChar char="»"/>
        <a:defRPr sz="1600">
          <a:solidFill>
            <a:srgbClr val="7F7F7F"/>
          </a:solidFill>
          <a:latin typeface="Helvetica" pitchFamily="34" charset="0"/>
          <a:ea typeface="+mn-ea"/>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1767952-6334-43CE-AE8B-29DF74EAE7D4}"/>
              </a:ext>
            </a:extLst>
          </p:cNvPr>
          <p:cNvSpPr>
            <a:spLocks noGrp="1" noChangeArrowheads="1"/>
          </p:cNvSpPr>
          <p:nvPr>
            <p:ph type="title"/>
          </p:nvPr>
        </p:nvSpPr>
        <p:spPr bwMode="auto">
          <a:xfrm>
            <a:off x="685800" y="642938"/>
            <a:ext cx="7800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s-IS"/>
              <a:t>Click to edit Master title style</a:t>
            </a:r>
          </a:p>
        </p:txBody>
      </p:sp>
      <p:sp>
        <p:nvSpPr>
          <p:cNvPr id="3075" name="Rectangle 3">
            <a:extLst>
              <a:ext uri="{FF2B5EF4-FFF2-40B4-BE49-F238E27FC236}">
                <a16:creationId xmlns:a16="http://schemas.microsoft.com/office/drawing/2014/main" id="{C27F60D3-0721-444D-A2C8-9D9FE7898BDF}"/>
              </a:ext>
            </a:extLst>
          </p:cNvPr>
          <p:cNvSpPr>
            <a:spLocks noGrp="1" noChangeArrowheads="1"/>
          </p:cNvSpPr>
          <p:nvPr>
            <p:ph type="body" idx="1"/>
          </p:nvPr>
        </p:nvSpPr>
        <p:spPr bwMode="auto">
          <a:xfrm>
            <a:off x="685800" y="1643063"/>
            <a:ext cx="777240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s-IS"/>
              <a:t>Click to edit Master text styles</a:t>
            </a:r>
          </a:p>
          <a:p>
            <a:pPr lvl="1"/>
            <a:r>
              <a:rPr lang="en-US" altLang="is-IS"/>
              <a:t>Second level</a:t>
            </a:r>
          </a:p>
          <a:p>
            <a:pPr lvl="2"/>
            <a:r>
              <a:rPr lang="en-US" altLang="is-IS"/>
              <a:t>Third level</a:t>
            </a:r>
          </a:p>
          <a:p>
            <a:pPr lvl="3"/>
            <a:r>
              <a:rPr lang="en-US" altLang="is-IS"/>
              <a:t>Fourth level</a:t>
            </a:r>
          </a:p>
          <a:p>
            <a:pPr lvl="4"/>
            <a:r>
              <a:rPr lang="en-US" altLang="is-IS"/>
              <a:t>Fifth level</a:t>
            </a:r>
          </a:p>
        </p:txBody>
      </p:sp>
      <p:sp>
        <p:nvSpPr>
          <p:cNvPr id="2" name="Rectangle 4">
            <a:extLst>
              <a:ext uri="{FF2B5EF4-FFF2-40B4-BE49-F238E27FC236}">
                <a16:creationId xmlns:a16="http://schemas.microsoft.com/office/drawing/2014/main" id="{6C7CC5E3-B740-4AD8-BE60-433234AF3758}"/>
              </a:ext>
            </a:extLst>
          </p:cNvPr>
          <p:cNvSpPr>
            <a:spLocks noGrp="1" noChangeArrowheads="1"/>
          </p:cNvSpPr>
          <p:nvPr>
            <p:ph type="dt" sz="half" idx="2"/>
          </p:nvPr>
        </p:nvSpPr>
        <p:spPr bwMode="auto">
          <a:xfrm>
            <a:off x="1371600" y="62484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48" charset="-128"/>
                <a:cs typeface="+mn-cs"/>
              </a:defRPr>
            </a:lvl1pPr>
          </a:lstStyle>
          <a:p>
            <a:pPr>
              <a:defRPr/>
            </a:pPr>
            <a:endParaRPr lang="en-US"/>
          </a:p>
        </p:txBody>
      </p:sp>
      <p:sp>
        <p:nvSpPr>
          <p:cNvPr id="1029" name="Rectangle 5">
            <a:extLst>
              <a:ext uri="{FF2B5EF4-FFF2-40B4-BE49-F238E27FC236}">
                <a16:creationId xmlns:a16="http://schemas.microsoft.com/office/drawing/2014/main" id="{0B8D5533-0607-4BD2-93DF-B68AC42EAE39}"/>
              </a:ext>
            </a:extLst>
          </p:cNvPr>
          <p:cNvSpPr>
            <a:spLocks noGrp="1" noChangeArrowheads="1"/>
          </p:cNvSpPr>
          <p:nvPr>
            <p:ph type="ftr" sz="quarter" idx="3"/>
          </p:nvPr>
        </p:nvSpPr>
        <p:spPr bwMode="auto">
          <a:xfrm>
            <a:off x="29718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200">
                <a:latin typeface="Arial" charset="0"/>
                <a:ea typeface="ＭＳ Ｐゴシック" pitchFamily="-48" charset="-128"/>
                <a:cs typeface="+mn-cs"/>
              </a:defRPr>
            </a:lvl1pPr>
          </a:lstStyle>
          <a:p>
            <a:pPr>
              <a:defRPr/>
            </a:pPr>
            <a:endParaRPr lang="en-US"/>
          </a:p>
        </p:txBody>
      </p:sp>
      <p:sp>
        <p:nvSpPr>
          <p:cNvPr id="1030" name="Rectangle 6">
            <a:extLst>
              <a:ext uri="{FF2B5EF4-FFF2-40B4-BE49-F238E27FC236}">
                <a16:creationId xmlns:a16="http://schemas.microsoft.com/office/drawing/2014/main" id="{ADBF345A-8D9F-48FA-A907-ABA6A4F92E8C}"/>
              </a:ext>
            </a:extLst>
          </p:cNvPr>
          <p:cNvSpPr>
            <a:spLocks noGrp="1" noChangeArrowheads="1"/>
          </p:cNvSpPr>
          <p:nvPr>
            <p:ph type="sldNum" sz="quarter" idx="4"/>
          </p:nvPr>
        </p:nvSpPr>
        <p:spPr bwMode="auto">
          <a:xfrm>
            <a:off x="6019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F1C8A4F9-4423-4D4F-AA9D-5A554C0A91F2}" type="slidenum">
              <a:rPr lang="en-US" altLang="is-IS"/>
              <a:pPr/>
              <a:t>‹#›</a:t>
            </a:fld>
            <a:endParaRPr lang="en-US" altLang="is-IS"/>
          </a:p>
        </p:txBody>
      </p:sp>
      <p:pic>
        <p:nvPicPr>
          <p:cNvPr id="3079" name="Picture 9">
            <a:extLst>
              <a:ext uri="{FF2B5EF4-FFF2-40B4-BE49-F238E27FC236}">
                <a16:creationId xmlns:a16="http://schemas.microsoft.com/office/drawing/2014/main" id="{0FEAEC9D-DD6D-4606-A953-A6D419B38D38}"/>
              </a:ext>
            </a:extLst>
          </p:cNvPr>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5867400"/>
            <a:ext cx="76835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912" r:id="rId1"/>
    <p:sldLayoutId id="2147491913" r:id="rId2"/>
    <p:sldLayoutId id="2147491914" r:id="rId3"/>
    <p:sldLayoutId id="2147491915" r:id="rId4"/>
    <p:sldLayoutId id="2147491916" r:id="rId5"/>
    <p:sldLayoutId id="2147491917" r:id="rId6"/>
    <p:sldLayoutId id="2147491918" r:id="rId7"/>
    <p:sldLayoutId id="2147491919" r:id="rId8"/>
    <p:sldLayoutId id="2147491920" r:id="rId9"/>
    <p:sldLayoutId id="2147491921" r:id="rId10"/>
    <p:sldLayoutId id="2147491922" r:id="rId11"/>
    <p:sldLayoutId id="2147491923" r:id="rId12"/>
    <p:sldLayoutId id="2147491924" r:id="rId13"/>
    <p:sldLayoutId id="2147491925" r:id="rId14"/>
    <p:sldLayoutId id="2147491869" r:id="rId15"/>
    <p:sldLayoutId id="2147491926" r:id="rId16"/>
    <p:sldLayoutId id="2147491927" r:id="rId17"/>
    <p:sldLayoutId id="2147491928" r:id="rId18"/>
  </p:sldLayoutIdLst>
  <p:hf hdr="0" ftr="0" dt="0"/>
  <p:txStyles>
    <p:titleStyle>
      <a:lvl1pPr algn="r" rtl="0" eaLnBrk="0" fontAlgn="base" hangingPunct="0">
        <a:spcBef>
          <a:spcPct val="0"/>
        </a:spcBef>
        <a:spcAft>
          <a:spcPct val="0"/>
        </a:spcAft>
        <a:defRPr sz="2800">
          <a:solidFill>
            <a:srgbClr val="CD0920"/>
          </a:solidFill>
          <a:latin typeface="Helvetica" pitchFamily="34" charset="0"/>
          <a:ea typeface="+mj-ea"/>
          <a:cs typeface="ＭＳ Ｐゴシック"/>
        </a:defRPr>
      </a:lvl1pPr>
      <a:lvl2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2pPr>
      <a:lvl3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3pPr>
      <a:lvl4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4pPr>
      <a:lvl5pPr algn="r" rtl="0" eaLnBrk="0" fontAlgn="base" hangingPunct="0">
        <a:spcBef>
          <a:spcPct val="0"/>
        </a:spcBef>
        <a:spcAft>
          <a:spcPct val="0"/>
        </a:spcAft>
        <a:defRPr sz="2800">
          <a:solidFill>
            <a:srgbClr val="CD0920"/>
          </a:solidFill>
          <a:latin typeface="Helvetica" pitchFamily="34" charset="0"/>
          <a:ea typeface="ＭＳ Ｐゴシック" pitchFamily="-48" charset="-128"/>
          <a:cs typeface="ＭＳ Ｐゴシック"/>
        </a:defRPr>
      </a:lvl5pPr>
      <a:lvl6pPr marL="457200" algn="l" rtl="0" eaLnBrk="1" fontAlgn="base" hangingPunct="1">
        <a:spcBef>
          <a:spcPct val="0"/>
        </a:spcBef>
        <a:spcAft>
          <a:spcPct val="0"/>
        </a:spcAft>
        <a:defRPr sz="4000">
          <a:solidFill>
            <a:schemeClr val="tx2"/>
          </a:solidFill>
          <a:latin typeface="Arial" charset="0"/>
          <a:ea typeface="ＭＳ Ｐゴシック" pitchFamily="-48" charset="-128"/>
        </a:defRPr>
      </a:lvl6pPr>
      <a:lvl7pPr marL="914400" algn="l" rtl="0" eaLnBrk="1" fontAlgn="base" hangingPunct="1">
        <a:spcBef>
          <a:spcPct val="0"/>
        </a:spcBef>
        <a:spcAft>
          <a:spcPct val="0"/>
        </a:spcAft>
        <a:defRPr sz="4000">
          <a:solidFill>
            <a:schemeClr val="tx2"/>
          </a:solidFill>
          <a:latin typeface="Arial" charset="0"/>
          <a:ea typeface="ＭＳ Ｐゴシック" pitchFamily="-48" charset="-128"/>
        </a:defRPr>
      </a:lvl7pPr>
      <a:lvl8pPr marL="1371600" algn="l" rtl="0" eaLnBrk="1" fontAlgn="base" hangingPunct="1">
        <a:spcBef>
          <a:spcPct val="0"/>
        </a:spcBef>
        <a:spcAft>
          <a:spcPct val="0"/>
        </a:spcAft>
        <a:defRPr sz="4000">
          <a:solidFill>
            <a:schemeClr val="tx2"/>
          </a:solidFill>
          <a:latin typeface="Arial" charset="0"/>
          <a:ea typeface="ＭＳ Ｐゴシック" pitchFamily="-48" charset="-128"/>
        </a:defRPr>
      </a:lvl8pPr>
      <a:lvl9pPr marL="1828800" algn="l" rtl="0" eaLnBrk="1" fontAlgn="base" hangingPunct="1">
        <a:spcBef>
          <a:spcPct val="0"/>
        </a:spcBef>
        <a:spcAft>
          <a:spcPct val="0"/>
        </a:spcAft>
        <a:defRPr sz="40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CD0920"/>
        </a:buClr>
        <a:buChar char="•"/>
        <a:defRPr sz="2500">
          <a:solidFill>
            <a:srgbClr val="262626"/>
          </a:solidFill>
          <a:latin typeface="Helvetica" pitchFamily="34" charset="0"/>
          <a:ea typeface="+mn-ea"/>
          <a:cs typeface="ＭＳ Ｐゴシック"/>
        </a:defRPr>
      </a:lvl1pPr>
      <a:lvl2pPr marL="742950" indent="-285750" algn="l" rtl="0" eaLnBrk="0" fontAlgn="base" hangingPunct="0">
        <a:spcBef>
          <a:spcPct val="20000"/>
        </a:spcBef>
        <a:spcAft>
          <a:spcPct val="0"/>
        </a:spcAft>
        <a:buClr>
          <a:srgbClr val="CD0920"/>
        </a:buClr>
        <a:buChar char="–"/>
        <a:defRPr sz="2000">
          <a:solidFill>
            <a:srgbClr val="262626"/>
          </a:solidFill>
          <a:latin typeface="Helvetica" pitchFamily="34" charset="0"/>
          <a:ea typeface="+mn-ea"/>
          <a:cs typeface="ＭＳ Ｐゴシック"/>
        </a:defRPr>
      </a:lvl2pPr>
      <a:lvl3pPr marL="1143000" indent="-228600" algn="l" rtl="0" eaLnBrk="0" fontAlgn="base" hangingPunct="0">
        <a:spcBef>
          <a:spcPct val="20000"/>
        </a:spcBef>
        <a:spcAft>
          <a:spcPct val="0"/>
        </a:spcAft>
        <a:buClr>
          <a:srgbClr val="CD0920"/>
        </a:buClr>
        <a:buChar char="•"/>
        <a:defRPr>
          <a:solidFill>
            <a:srgbClr val="404040"/>
          </a:solidFill>
          <a:latin typeface="Helvetica" pitchFamily="34" charset="0"/>
          <a:ea typeface="+mn-ea"/>
          <a:cs typeface="ＭＳ Ｐゴシック"/>
        </a:defRPr>
      </a:lvl3pPr>
      <a:lvl4pPr marL="1600200" indent="-228600" algn="l" rtl="0" eaLnBrk="0" fontAlgn="base" hangingPunct="0">
        <a:spcBef>
          <a:spcPct val="20000"/>
        </a:spcBef>
        <a:spcAft>
          <a:spcPct val="0"/>
        </a:spcAft>
        <a:buClr>
          <a:srgbClr val="CD0920"/>
        </a:buClr>
        <a:buChar char="–"/>
        <a:defRPr sz="1600">
          <a:solidFill>
            <a:srgbClr val="595959"/>
          </a:solidFill>
          <a:latin typeface="Helvetica" pitchFamily="34" charset="0"/>
          <a:ea typeface="+mn-ea"/>
          <a:cs typeface="ＭＳ Ｐゴシック"/>
        </a:defRPr>
      </a:lvl4pPr>
      <a:lvl5pPr marL="2057400" indent="-228600" algn="l" rtl="0" eaLnBrk="0" fontAlgn="base" hangingPunct="0">
        <a:spcBef>
          <a:spcPct val="20000"/>
        </a:spcBef>
        <a:spcAft>
          <a:spcPct val="0"/>
        </a:spcAft>
        <a:buClr>
          <a:srgbClr val="CD0920"/>
        </a:buClr>
        <a:buChar char="»"/>
        <a:defRPr sz="1600">
          <a:solidFill>
            <a:srgbClr val="7F7F7F"/>
          </a:solidFill>
          <a:latin typeface="Helvetica" pitchFamily="34" charset="0"/>
          <a:ea typeface="+mn-ea"/>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D7ED05CA-000D-4BFA-A91D-43CF92401F2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s-IS"/>
              <a:t>Click to edit Master title style</a:t>
            </a:r>
            <a:endParaRPr lang="is-IS" altLang="is-IS"/>
          </a:p>
        </p:txBody>
      </p:sp>
      <p:sp>
        <p:nvSpPr>
          <p:cNvPr id="4099" name="Text Placeholder 2">
            <a:extLst>
              <a:ext uri="{FF2B5EF4-FFF2-40B4-BE49-F238E27FC236}">
                <a16:creationId xmlns:a16="http://schemas.microsoft.com/office/drawing/2014/main" id="{0B45497F-8A51-4496-A1E8-8E357A60BD4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s-IS"/>
              <a:t>Click to edit Master text styles</a:t>
            </a:r>
          </a:p>
          <a:p>
            <a:pPr lvl="1"/>
            <a:r>
              <a:rPr lang="en-US" altLang="is-IS"/>
              <a:t>Second level</a:t>
            </a:r>
          </a:p>
          <a:p>
            <a:pPr lvl="2"/>
            <a:r>
              <a:rPr lang="en-US" altLang="is-IS"/>
              <a:t>Third level</a:t>
            </a:r>
          </a:p>
          <a:p>
            <a:pPr lvl="3"/>
            <a:r>
              <a:rPr lang="en-US" altLang="is-IS"/>
              <a:t>Fourth level</a:t>
            </a:r>
          </a:p>
          <a:p>
            <a:pPr lvl="4"/>
            <a:r>
              <a:rPr lang="en-US" altLang="is-IS"/>
              <a:t>Fifth level</a:t>
            </a:r>
            <a:endParaRPr lang="is-IS" altLang="is-IS"/>
          </a:p>
        </p:txBody>
      </p:sp>
      <p:sp>
        <p:nvSpPr>
          <p:cNvPr id="4" name="Date Placeholder 3">
            <a:extLst>
              <a:ext uri="{FF2B5EF4-FFF2-40B4-BE49-F238E27FC236}">
                <a16:creationId xmlns:a16="http://schemas.microsoft.com/office/drawing/2014/main" id="{A452F68D-416F-4E7E-B7EC-09E43FD150D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ea typeface="ＭＳ Ｐゴシック"/>
                <a:cs typeface="ＭＳ Ｐゴシック"/>
              </a:defRPr>
            </a:lvl1pPr>
          </a:lstStyle>
          <a:p>
            <a:pPr>
              <a:defRPr/>
            </a:pPr>
            <a:endParaRPr lang="is-IS"/>
          </a:p>
        </p:txBody>
      </p:sp>
      <p:sp>
        <p:nvSpPr>
          <p:cNvPr id="5" name="Footer Placeholder 4">
            <a:extLst>
              <a:ext uri="{FF2B5EF4-FFF2-40B4-BE49-F238E27FC236}">
                <a16:creationId xmlns:a16="http://schemas.microsoft.com/office/drawing/2014/main" id="{537D3D83-208C-4844-91B7-DA45F56238B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ea typeface="ＭＳ Ｐゴシック"/>
                <a:cs typeface="ＭＳ Ｐゴシック"/>
              </a:defRPr>
            </a:lvl1pPr>
          </a:lstStyle>
          <a:p>
            <a:pPr>
              <a:defRPr/>
            </a:pPr>
            <a:endParaRPr lang="is-IS"/>
          </a:p>
        </p:txBody>
      </p:sp>
      <p:sp>
        <p:nvSpPr>
          <p:cNvPr id="6" name="Slide Number Placeholder 5">
            <a:extLst>
              <a:ext uri="{FF2B5EF4-FFF2-40B4-BE49-F238E27FC236}">
                <a16:creationId xmlns:a16="http://schemas.microsoft.com/office/drawing/2014/main" id="{9530B4AF-91C8-46D5-A037-7D87C8E49B0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3E4F545-B758-4855-9A42-264F377C1D3E}" type="slidenum">
              <a:rPr lang="is-IS" altLang="is-IS"/>
              <a:pPr/>
              <a:t>‹#›</a:t>
            </a:fld>
            <a:endParaRPr lang="is-IS" altLang="is-IS"/>
          </a:p>
        </p:txBody>
      </p:sp>
    </p:spTree>
  </p:cSld>
  <p:clrMap bg1="lt1" tx1="dk1" bg2="lt2" tx2="dk2" accent1="accent1" accent2="accent2" accent3="accent3" accent4="accent4" accent5="accent5" accent6="accent6" hlink="hlink" folHlink="folHlink"/>
  <p:sldLayoutIdLst>
    <p:sldLayoutId id="2147491870" r:id="rId1"/>
    <p:sldLayoutId id="2147491871" r:id="rId2"/>
    <p:sldLayoutId id="2147491872" r:id="rId3"/>
    <p:sldLayoutId id="2147491873" r:id="rId4"/>
    <p:sldLayoutId id="2147491874" r:id="rId5"/>
    <p:sldLayoutId id="2147491875" r:id="rId6"/>
    <p:sldLayoutId id="2147491876" r:id="rId7"/>
    <p:sldLayoutId id="2147491877" r:id="rId8"/>
    <p:sldLayoutId id="2147491878" r:id="rId9"/>
    <p:sldLayoutId id="2147491879" r:id="rId10"/>
    <p:sldLayoutId id="2147491880" r:id="rId11"/>
    <p:sldLayoutId id="2147491929" r:id="rId12"/>
    <p:sldLayoutId id="2147491930"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5">
            <a:extLst>
              <a:ext uri="{FF2B5EF4-FFF2-40B4-BE49-F238E27FC236}">
                <a16:creationId xmlns:a16="http://schemas.microsoft.com/office/drawing/2014/main" id="{71EF28CF-206E-43B4-A673-A26B18E38D2A}"/>
              </a:ext>
            </a:extLst>
          </p:cNvPr>
          <p:cNvSpPr txBox="1">
            <a:spLocks noChangeArrowheads="1"/>
          </p:cNvSpPr>
          <p:nvPr/>
        </p:nvSpPr>
        <p:spPr bwMode="auto">
          <a:xfrm>
            <a:off x="1371600" y="5949950"/>
            <a:ext cx="61722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0000"/>
              </a:lnSpc>
              <a:spcBef>
                <a:spcPct val="0"/>
              </a:spcBef>
              <a:buFontTx/>
              <a:buNone/>
            </a:pPr>
            <a:r>
              <a:rPr lang="is-IS" altLang="is-IS" sz="1400" dirty="0">
                <a:latin typeface="Arial" panose="020B0604020202020204" pitchFamily="34" charset="0"/>
              </a:rPr>
              <a:t>V-108-</a:t>
            </a:r>
            <a:r>
              <a:rPr lang="is-IS" altLang="is-IS" sz="1400" dirty="0" err="1">
                <a:latin typeface="Arial" panose="020B0604020202020204" pitchFamily="34" charset="0"/>
              </a:rPr>
              <a:t>REHA</a:t>
            </a:r>
            <a:endParaRPr lang="is-IS" altLang="is-IS" sz="1400" dirty="0">
              <a:latin typeface="Arial" panose="020B0604020202020204" pitchFamily="34" charset="0"/>
            </a:endParaRPr>
          </a:p>
          <a:p>
            <a:pPr algn="ctr" eaLnBrk="1" hangingPunct="1">
              <a:lnSpc>
                <a:spcPct val="120000"/>
              </a:lnSpc>
              <a:spcBef>
                <a:spcPct val="0"/>
              </a:spcBef>
              <a:buFontTx/>
              <a:buNone/>
            </a:pPr>
            <a:endParaRPr lang="is-IS" altLang="is-IS" sz="1400" dirty="0">
              <a:latin typeface="Arial" panose="020B0604020202020204" pitchFamily="34" charset="0"/>
            </a:endParaRPr>
          </a:p>
        </p:txBody>
      </p:sp>
      <p:sp>
        <p:nvSpPr>
          <p:cNvPr id="58371" name="TextBox 2">
            <a:extLst>
              <a:ext uri="{FF2B5EF4-FFF2-40B4-BE49-F238E27FC236}">
                <a16:creationId xmlns:a16="http://schemas.microsoft.com/office/drawing/2014/main" id="{D84A9FF7-8C0C-43C1-87A3-5B686BD9CE5C}"/>
              </a:ext>
            </a:extLst>
          </p:cNvPr>
          <p:cNvSpPr txBox="1">
            <a:spLocks noChangeArrowheads="1"/>
          </p:cNvSpPr>
          <p:nvPr/>
        </p:nvSpPr>
        <p:spPr bwMode="auto">
          <a:xfrm>
            <a:off x="381000" y="5013325"/>
            <a:ext cx="8367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is-IS" altLang="is-IS" sz="2400" b="1" dirty="0">
                <a:latin typeface="Arial" panose="020B0604020202020204" pitchFamily="34" charset="0"/>
                <a:cs typeface="Arial" panose="020B0604020202020204" pitchFamily="34" charset="0"/>
              </a:rPr>
              <a:t>Reikningshald haustönn 2023</a:t>
            </a:r>
            <a:endParaRPr lang="is-IS" altLang="is-IS" sz="2000" b="1"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64">
            <a:extLst>
              <a:ext uri="{FF2B5EF4-FFF2-40B4-BE49-F238E27FC236}">
                <a16:creationId xmlns:a16="http://schemas.microsoft.com/office/drawing/2014/main" id="{C49E90F4-5B8D-4049-8116-22E3DBDA2A70}"/>
              </a:ext>
            </a:extLst>
          </p:cNvPr>
          <p:cNvSpPr>
            <a:spLocks noGrp="1"/>
          </p:cNvSpPr>
          <p:nvPr>
            <p:ph type="title"/>
          </p:nvPr>
        </p:nvSpPr>
        <p:spPr>
          <a:xfrm>
            <a:off x="107950" y="260350"/>
            <a:ext cx="8928100" cy="1655763"/>
          </a:xfrm>
        </p:spPr>
        <p:txBody>
          <a:bodyPr/>
          <a:lstStyle/>
          <a:p>
            <a:pPr algn="ctr">
              <a:defRPr/>
            </a:pPr>
            <a:br>
              <a:rPr lang="is-IS" b="1" dirty="0">
                <a:solidFill>
                  <a:srgbClr val="C00000"/>
                </a:solidFill>
              </a:rPr>
            </a:br>
            <a:br>
              <a:rPr lang="is-IS" b="1" dirty="0">
                <a:solidFill>
                  <a:srgbClr val="C00000"/>
                </a:solidFill>
              </a:rPr>
            </a:br>
            <a:r>
              <a:rPr lang="is-IS" b="1" dirty="0">
                <a:solidFill>
                  <a:srgbClr val="C00000"/>
                </a:solidFill>
                <a:latin typeface="Arial" pitchFamily="34" charset="0"/>
                <a:cs typeface="Arial" pitchFamily="34" charset="0"/>
              </a:rPr>
              <a:t>2. kafli </a:t>
            </a:r>
            <a:br>
              <a:rPr lang="is-IS" b="1" dirty="0">
                <a:solidFill>
                  <a:srgbClr val="C00000"/>
                </a:solidFill>
                <a:latin typeface="Arial" pitchFamily="34" charset="0"/>
                <a:cs typeface="Arial" pitchFamily="34" charset="0"/>
              </a:rPr>
            </a:br>
            <a:br>
              <a:rPr lang="is-IS" b="1" dirty="0">
                <a:solidFill>
                  <a:srgbClr val="C00000"/>
                </a:solidFill>
                <a:latin typeface="Arial" pitchFamily="34" charset="0"/>
                <a:cs typeface="Arial" pitchFamily="34" charset="0"/>
              </a:rPr>
            </a:br>
            <a:r>
              <a:rPr lang="is-IS" b="1" dirty="0">
                <a:solidFill>
                  <a:srgbClr val="C00000"/>
                </a:solidFill>
                <a:latin typeface="Arial" pitchFamily="34" charset="0"/>
                <a:cs typeface="Arial" pitchFamily="34" charset="0"/>
              </a:rPr>
              <a:t>Reikningsskil á rekstargrunni</a:t>
            </a:r>
            <a:br>
              <a:rPr lang="is-IS" b="1" dirty="0">
                <a:solidFill>
                  <a:srgbClr val="C00000"/>
                </a:solidFill>
                <a:latin typeface="Arial" pitchFamily="34" charset="0"/>
                <a:cs typeface="Arial" pitchFamily="34" charset="0"/>
              </a:rPr>
            </a:br>
            <a:r>
              <a:rPr lang="is-IS" b="1" dirty="0">
                <a:solidFill>
                  <a:srgbClr val="C00000"/>
                </a:solidFill>
                <a:latin typeface="Arial" pitchFamily="34" charset="0"/>
                <a:cs typeface="Arial" pitchFamily="34" charset="0"/>
              </a:rPr>
              <a:t>  </a:t>
            </a:r>
            <a:r>
              <a:rPr lang="is-IS" sz="2600" b="1" i="1" dirty="0">
                <a:solidFill>
                  <a:srgbClr val="C00000"/>
                </a:solidFill>
                <a:latin typeface="Arial" pitchFamily="34" charset="0"/>
                <a:cs typeface="Arial" pitchFamily="34" charset="0"/>
              </a:rPr>
              <a:t>„Accrual accounting“</a:t>
            </a:r>
            <a:br>
              <a:rPr lang="is-IS" sz="2400" b="1" i="1" dirty="0">
                <a:solidFill>
                  <a:srgbClr val="C00000"/>
                </a:solidFill>
                <a:latin typeface="Arial" pitchFamily="34" charset="0"/>
                <a:cs typeface="Arial" pitchFamily="34" charset="0"/>
              </a:rPr>
            </a:br>
            <a:br>
              <a:rPr lang="is-IS" sz="2400" b="1" i="1" dirty="0">
                <a:solidFill>
                  <a:srgbClr val="C00000"/>
                </a:solidFill>
                <a:latin typeface="Arial" pitchFamily="34" charset="0"/>
                <a:cs typeface="Arial" pitchFamily="34" charset="0"/>
              </a:rPr>
            </a:br>
            <a:r>
              <a:rPr lang="is-IS" b="1" i="1" dirty="0">
                <a:solidFill>
                  <a:srgbClr val="C00000"/>
                </a:solidFill>
              </a:rPr>
              <a:t> </a:t>
            </a:r>
            <a:endParaRPr lang="is-IS" b="1" i="1" dirty="0">
              <a:solidFill>
                <a:srgbClr val="C00000"/>
              </a:solidFill>
              <a:ea typeface="+mn-ea"/>
            </a:endParaRPr>
          </a:p>
        </p:txBody>
      </p:sp>
      <p:sp>
        <p:nvSpPr>
          <p:cNvPr id="60419" name="Content Placeholder 65">
            <a:extLst>
              <a:ext uri="{FF2B5EF4-FFF2-40B4-BE49-F238E27FC236}">
                <a16:creationId xmlns:a16="http://schemas.microsoft.com/office/drawing/2014/main" id="{76E552B4-CD35-4E6D-98CB-4E68C42E4ECF}"/>
              </a:ext>
            </a:extLst>
          </p:cNvPr>
          <p:cNvSpPr>
            <a:spLocks noGrp="1"/>
          </p:cNvSpPr>
          <p:nvPr>
            <p:ph idx="1"/>
          </p:nvPr>
        </p:nvSpPr>
        <p:spPr>
          <a:xfrm>
            <a:off x="1042988" y="2565400"/>
            <a:ext cx="7058025" cy="4103688"/>
          </a:xfrm>
          <a:ln/>
        </p:spPr>
        <p:txBody>
          <a:bodyPr anchor="ctr"/>
          <a:lstStyle/>
          <a:p>
            <a:pPr algn="ctr">
              <a:lnSpc>
                <a:spcPct val="150000"/>
              </a:lnSpc>
              <a:buFontTx/>
              <a:buNone/>
            </a:pPr>
            <a:endParaRPr lang="is-IS" altLang="is-IS" sz="900" dirty="0">
              <a:solidFill>
                <a:srgbClr val="1F497D"/>
              </a:solidFill>
            </a:endParaRPr>
          </a:p>
          <a:p>
            <a:pPr>
              <a:lnSpc>
                <a:spcPct val="150000"/>
              </a:lnSpc>
              <a:buFont typeface="Arial" panose="020B0604020202020204" pitchFamily="34" charset="0"/>
              <a:buNone/>
            </a:pPr>
            <a:endParaRPr lang="is-IS" altLang="is-IS" sz="2400" b="1" dirty="0">
              <a:solidFill>
                <a:srgbClr val="000000"/>
              </a:solidFill>
              <a:latin typeface="Arial" panose="020B0604020202020204" pitchFamily="34" charset="0"/>
              <a:cs typeface="Arial" panose="020B0604020202020204" pitchFamily="34" charset="0"/>
            </a:endParaRPr>
          </a:p>
          <a:p>
            <a:pPr>
              <a:lnSpc>
                <a:spcPct val="150000"/>
              </a:lnSpc>
              <a:buFont typeface="Arial" panose="020B0604020202020204" pitchFamily="34" charset="0"/>
              <a:buNone/>
            </a:pPr>
            <a:endParaRPr lang="is-IS" altLang="is-IS" sz="2400" b="1" dirty="0">
              <a:solidFill>
                <a:srgbClr val="000000"/>
              </a:solidFill>
              <a:latin typeface="Arial" panose="020B0604020202020204" pitchFamily="34" charset="0"/>
              <a:cs typeface="Arial" panose="020B0604020202020204" pitchFamily="34" charset="0"/>
            </a:endParaRPr>
          </a:p>
          <a:p>
            <a:pPr>
              <a:lnSpc>
                <a:spcPct val="150000"/>
              </a:lnSpc>
              <a:buFont typeface="Arial" panose="020B0604020202020204" pitchFamily="34" charset="0"/>
              <a:buNone/>
            </a:pPr>
            <a:endParaRPr lang="is-IS" altLang="is-IS" sz="2400" b="1" dirty="0">
              <a:solidFill>
                <a:srgbClr val="000000"/>
              </a:solidFill>
              <a:latin typeface="Arial" panose="020B0604020202020204" pitchFamily="34" charset="0"/>
              <a:cs typeface="Arial" panose="020B0604020202020204" pitchFamily="34" charset="0"/>
            </a:endParaRPr>
          </a:p>
          <a:p>
            <a:pPr>
              <a:lnSpc>
                <a:spcPct val="150000"/>
              </a:lnSpc>
              <a:buFont typeface="Arial" panose="020B0604020202020204" pitchFamily="34" charset="0"/>
              <a:buNone/>
            </a:pPr>
            <a:r>
              <a:rPr lang="is-IS" altLang="is-IS" sz="2400" b="1" dirty="0">
                <a:solidFill>
                  <a:srgbClr val="000000"/>
                </a:solidFill>
                <a:latin typeface="Arial" panose="020B0604020202020204" pitchFamily="34" charset="0"/>
                <a:cs typeface="Arial" panose="020B0604020202020204" pitchFamily="34" charset="0"/>
              </a:rPr>
              <a:t>    Forsendan um „Rekstrargrunn“</a:t>
            </a:r>
            <a:r>
              <a:rPr lang="is-IS" altLang="is-IS" sz="2400" dirty="0">
                <a:solidFill>
                  <a:srgbClr val="000000"/>
                </a:solidFill>
                <a:latin typeface="Arial" panose="020B0604020202020204" pitchFamily="34" charset="0"/>
                <a:cs typeface="Arial" panose="020B0604020202020204" pitchFamily="34" charset="0"/>
              </a:rPr>
              <a:t>:</a:t>
            </a:r>
          </a:p>
          <a:p>
            <a:pPr>
              <a:buFont typeface="Arial" panose="020B0604020202020204" pitchFamily="34" charset="0"/>
              <a:buNone/>
            </a:pPr>
            <a:r>
              <a:rPr lang="is-IS" altLang="is-IS" sz="2400" dirty="0">
                <a:solidFill>
                  <a:srgbClr val="000000"/>
                </a:solidFill>
                <a:latin typeface="Arial" panose="020B0604020202020204" pitchFamily="34" charset="0"/>
                <a:cs typeface="Arial" panose="020B0604020202020204" pitchFamily="34" charset="0"/>
              </a:rPr>
              <a:t>	</a:t>
            </a:r>
            <a:r>
              <a:rPr lang="is-IS" altLang="is-IS" sz="2400" i="1" dirty="0">
                <a:solidFill>
                  <a:srgbClr val="000000"/>
                </a:solidFill>
                <a:latin typeface="Arial" panose="020B0604020202020204" pitchFamily="34" charset="0"/>
                <a:cs typeface="Arial" panose="020B0604020202020204" pitchFamily="34" charset="0"/>
              </a:rPr>
              <a:t>„Tekjur skal færa þegar þeirra er aflað, án tillits til þess hvort þær hafi verið innheimtar eða ekki. Með hliðstæðum hætti ber að færa gjöld þegar þau falla til, fremur en við greiðslu.” </a:t>
            </a:r>
          </a:p>
          <a:p>
            <a:pPr algn="r">
              <a:buFont typeface="Arial" panose="020B0604020202020204" pitchFamily="34" charset="0"/>
              <a:buNone/>
            </a:pPr>
            <a:r>
              <a:rPr lang="is-IS" altLang="is-IS" sz="2400" b="1" i="1" dirty="0">
                <a:solidFill>
                  <a:srgbClr val="000000"/>
                </a:solidFill>
                <a:latin typeface="Arial" panose="020B0604020202020204" pitchFamily="34" charset="0"/>
                <a:cs typeface="Arial" panose="020B0604020202020204" pitchFamily="34" charset="0"/>
              </a:rPr>
              <a:t>	</a:t>
            </a:r>
            <a:r>
              <a:rPr lang="is-IS" altLang="is-IS" sz="1400" b="1" i="1" dirty="0">
                <a:solidFill>
                  <a:srgbClr val="000000"/>
                </a:solidFill>
                <a:latin typeface="Arial" panose="020B0604020202020204" pitchFamily="34" charset="0"/>
                <a:cs typeface="Arial" panose="020B0604020202020204" pitchFamily="34" charset="0"/>
              </a:rPr>
              <a:t>(Regla </a:t>
            </a:r>
            <a:r>
              <a:rPr lang="is-IS" altLang="is-IS" sz="1400" b="1" i="1" dirty="0" err="1">
                <a:solidFill>
                  <a:srgbClr val="000000"/>
                </a:solidFill>
                <a:latin typeface="Arial" panose="020B0604020202020204" pitchFamily="34" charset="0"/>
                <a:cs typeface="Arial" panose="020B0604020202020204" pitchFamily="34" charset="0"/>
              </a:rPr>
              <a:t>Reikningskilaráðs</a:t>
            </a:r>
            <a:r>
              <a:rPr lang="is-IS" altLang="is-IS" sz="1400" b="1" i="1" dirty="0">
                <a:solidFill>
                  <a:srgbClr val="000000"/>
                </a:solidFill>
                <a:latin typeface="Arial" panose="020B0604020202020204" pitchFamily="34" charset="0"/>
                <a:cs typeface="Arial" panose="020B0604020202020204" pitchFamily="34" charset="0"/>
              </a:rPr>
              <a:t> nr. 1)</a:t>
            </a:r>
            <a:endParaRPr lang="is-IS" altLang="is-IS" sz="2400" b="1" dirty="0">
              <a:solidFill>
                <a:srgbClr val="1F497D"/>
              </a:solidFill>
            </a:endParaRPr>
          </a:p>
          <a:p>
            <a:pPr>
              <a:lnSpc>
                <a:spcPct val="150000"/>
              </a:lnSpc>
              <a:buFontTx/>
              <a:buNone/>
            </a:pPr>
            <a:endParaRPr lang="is-IS" altLang="is-IS" sz="2400" b="1" dirty="0">
              <a:solidFill>
                <a:srgbClr val="1F497D"/>
              </a:solidFill>
              <a:latin typeface="Arial" panose="020B0604020202020204" pitchFamily="34" charset="0"/>
              <a:cs typeface="Arial" panose="020B0604020202020204" pitchFamily="34" charset="0"/>
            </a:endParaRPr>
          </a:p>
          <a:p>
            <a:pPr>
              <a:lnSpc>
                <a:spcPct val="150000"/>
              </a:lnSpc>
              <a:buFontTx/>
              <a:buNone/>
            </a:pPr>
            <a:r>
              <a:rPr lang="is-IS" altLang="is-IS" sz="2400" b="1" dirty="0">
                <a:latin typeface="Arial" panose="020B0604020202020204" pitchFamily="34" charset="0"/>
                <a:cs typeface="Arial" panose="020B0604020202020204" pitchFamily="34" charset="0"/>
              </a:rPr>
              <a:t>    </a:t>
            </a:r>
            <a:endParaRPr lang="is-IS" altLang="is-IS" sz="1000" dirty="0">
              <a:latin typeface="Arial" panose="020B0604020202020204" pitchFamily="34" charset="0"/>
              <a:cs typeface="Arial" panose="020B0604020202020204" pitchFamily="34" charset="0"/>
            </a:endParaRPr>
          </a:p>
          <a:p>
            <a:pPr>
              <a:buFontTx/>
              <a:buNone/>
            </a:pPr>
            <a:r>
              <a:rPr lang="is-IS" altLang="is-IS" sz="2200" b="1" dirty="0">
                <a:solidFill>
                  <a:srgbClr val="1F497D"/>
                </a:solidFill>
                <a:latin typeface="Arial" panose="020B0604020202020204" pitchFamily="34" charset="0"/>
                <a:cs typeface="Arial" panose="020B0604020202020204" pitchFamily="34" charset="0"/>
              </a:rPr>
              <a:t>	</a:t>
            </a:r>
            <a:endParaRPr lang="is-IS" altLang="is-IS" sz="2800" b="1" dirty="0">
              <a:solidFill>
                <a:srgbClr val="E65D00"/>
              </a:solidFill>
            </a:endParaRPr>
          </a:p>
          <a:p>
            <a:pPr algn="ctr">
              <a:lnSpc>
                <a:spcPct val="150000"/>
              </a:lnSpc>
              <a:buFontTx/>
              <a:buNone/>
            </a:pPr>
            <a:endParaRPr lang="is-IS" altLang="is-IS" sz="3200" b="1" i="1" dirty="0"/>
          </a:p>
          <a:p>
            <a:pPr>
              <a:buFontTx/>
              <a:buNone/>
            </a:pPr>
            <a:endParaRPr lang="en-GB" altLang="is-IS" sz="2400" dirty="0"/>
          </a:p>
        </p:txBody>
      </p:sp>
      <p:sp>
        <p:nvSpPr>
          <p:cNvPr id="60420" name="Slide Number Placeholder 4">
            <a:extLst>
              <a:ext uri="{FF2B5EF4-FFF2-40B4-BE49-F238E27FC236}">
                <a16:creationId xmlns:a16="http://schemas.microsoft.com/office/drawing/2014/main" id="{B7DDC105-4D06-47D3-ADA9-30C2419F934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spcBef>
                <a:spcPct val="0"/>
              </a:spcBef>
              <a:buFontTx/>
              <a:buNone/>
            </a:pPr>
            <a:fld id="{836D9DE5-4993-4173-86C6-2E57315B09B7}" type="slidenum">
              <a:rPr lang="en-US" altLang="is-IS" sz="1200">
                <a:latin typeface="Arial" panose="020B0604020202020204" pitchFamily="34" charset="0"/>
              </a:rPr>
              <a:pPr eaLnBrk="0" hangingPunct="0">
                <a:spcBef>
                  <a:spcPct val="0"/>
                </a:spcBef>
                <a:buFontTx/>
                <a:buNone/>
              </a:pPr>
              <a:t>2</a:t>
            </a:fld>
            <a:endParaRPr lang="en-US" altLang="is-IS" sz="12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64">
            <a:extLst>
              <a:ext uri="{FF2B5EF4-FFF2-40B4-BE49-F238E27FC236}">
                <a16:creationId xmlns:a16="http://schemas.microsoft.com/office/drawing/2014/main" id="{1D34A598-920C-4633-9A8F-EEAA1176E5FC}"/>
              </a:ext>
            </a:extLst>
          </p:cNvPr>
          <p:cNvSpPr>
            <a:spLocks noGrp="1"/>
          </p:cNvSpPr>
          <p:nvPr>
            <p:ph type="title"/>
          </p:nvPr>
        </p:nvSpPr>
        <p:spPr>
          <a:xfrm>
            <a:off x="323850" y="620713"/>
            <a:ext cx="8424863" cy="1944687"/>
          </a:xfrm>
        </p:spPr>
        <p:txBody>
          <a:bodyPr/>
          <a:lstStyle/>
          <a:p>
            <a:pPr algn="ctr">
              <a:lnSpc>
                <a:spcPct val="150000"/>
              </a:lnSpc>
            </a:pPr>
            <a:r>
              <a:rPr lang="is-IS" altLang="is-IS" b="1">
                <a:solidFill>
                  <a:srgbClr val="CC3300"/>
                </a:solidFill>
              </a:rPr>
              <a:t> </a:t>
            </a:r>
            <a:br>
              <a:rPr lang="is-IS" altLang="is-IS" b="1">
                <a:solidFill>
                  <a:srgbClr val="CC3300"/>
                </a:solidFill>
              </a:rPr>
            </a:br>
            <a:r>
              <a:rPr lang="is-IS" altLang="is-IS" b="1">
                <a:solidFill>
                  <a:srgbClr val="C00000"/>
                </a:solidFill>
                <a:latin typeface="Arial" panose="020B0604020202020204" pitchFamily="34" charset="0"/>
                <a:cs typeface="Arial" panose="020B0604020202020204" pitchFamily="34" charset="0"/>
              </a:rPr>
              <a:t>Viðskipti reikningsskila á rekstrargrunni </a:t>
            </a:r>
            <a:r>
              <a:rPr lang="is-IS" altLang="is-IS" b="1" i="1">
                <a:solidFill>
                  <a:srgbClr val="C00000"/>
                </a:solidFill>
                <a:latin typeface="Arial" panose="020B0604020202020204" pitchFamily="34" charset="0"/>
                <a:cs typeface="Arial" panose="020B0604020202020204" pitchFamily="34" charset="0"/>
              </a:rPr>
              <a:t>“Accrual Accounting”</a:t>
            </a:r>
          </a:p>
        </p:txBody>
      </p:sp>
      <p:sp>
        <p:nvSpPr>
          <p:cNvPr id="62467" name="Content Placeholder 65">
            <a:extLst>
              <a:ext uri="{FF2B5EF4-FFF2-40B4-BE49-F238E27FC236}">
                <a16:creationId xmlns:a16="http://schemas.microsoft.com/office/drawing/2014/main" id="{C4E3C432-7DBC-4B15-958E-8F85ECDB76A8}"/>
              </a:ext>
            </a:extLst>
          </p:cNvPr>
          <p:cNvSpPr>
            <a:spLocks noGrp="1"/>
          </p:cNvSpPr>
          <p:nvPr>
            <p:ph idx="1"/>
          </p:nvPr>
        </p:nvSpPr>
        <p:spPr>
          <a:xfrm>
            <a:off x="611188" y="2060575"/>
            <a:ext cx="8137525" cy="4105275"/>
          </a:xfrm>
          <a:ln/>
        </p:spPr>
        <p:txBody>
          <a:bodyPr anchor="ctr"/>
          <a:lstStyle/>
          <a:p>
            <a:pPr marL="514350" indent="-514350">
              <a:lnSpc>
                <a:spcPct val="150000"/>
              </a:lnSpc>
              <a:buClrTx/>
              <a:buSzPct val="80000"/>
              <a:buFont typeface="Calibri" panose="020F0502020204030204" pitchFamily="34" charset="0"/>
              <a:buAutoNum type="arabicPeriod"/>
            </a:pPr>
            <a:r>
              <a:rPr lang="is-IS" altLang="is-IS" sz="3200" b="1">
                <a:latin typeface="Arial" panose="020B0604020202020204" pitchFamily="34" charset="0"/>
                <a:cs typeface="Arial" panose="020B0604020202020204" pitchFamily="34" charset="0"/>
              </a:rPr>
              <a:t>„Accrual viðskipti“ </a:t>
            </a:r>
            <a:r>
              <a:rPr lang="is-IS" altLang="is-IS" sz="2800" b="1">
                <a:latin typeface="Arial" panose="020B0604020202020204" pitchFamily="34" charset="0"/>
                <a:cs typeface="Arial" panose="020B0604020202020204" pitchFamily="34" charset="0"/>
              </a:rPr>
              <a:t>- </a:t>
            </a:r>
            <a:r>
              <a:rPr lang="is-IS" altLang="is-IS" sz="2800" b="1" u="sng">
                <a:latin typeface="Arial" panose="020B0604020202020204" pitchFamily="34" charset="0"/>
                <a:cs typeface="Arial" panose="020B0604020202020204" pitchFamily="34" charset="0"/>
              </a:rPr>
              <a:t>áfallin</a:t>
            </a:r>
            <a:r>
              <a:rPr lang="is-IS" altLang="is-IS" sz="2800" b="1">
                <a:latin typeface="Arial" panose="020B0604020202020204" pitchFamily="34" charset="0"/>
                <a:cs typeface="Arial" panose="020B0604020202020204" pitchFamily="34" charset="0"/>
              </a:rPr>
              <a:t> viðskipti</a:t>
            </a:r>
          </a:p>
          <a:p>
            <a:pPr marL="514350" indent="-514350">
              <a:lnSpc>
                <a:spcPct val="150000"/>
              </a:lnSpc>
              <a:buClrTx/>
              <a:buSzPct val="80000"/>
              <a:buFont typeface="Calibri" panose="020F0502020204030204" pitchFamily="34" charset="0"/>
              <a:buAutoNum type="arabicPeriod"/>
            </a:pPr>
            <a:r>
              <a:rPr lang="is-IS" altLang="is-IS" sz="3200" b="1">
                <a:latin typeface="Arial" panose="020B0604020202020204" pitchFamily="34" charset="0"/>
                <a:cs typeface="Arial" panose="020B0604020202020204" pitchFamily="34" charset="0"/>
              </a:rPr>
              <a:t>„Deferral viðskipti” </a:t>
            </a:r>
            <a:r>
              <a:rPr lang="is-IS" altLang="is-IS" sz="2800" b="1">
                <a:latin typeface="Arial" panose="020B0604020202020204" pitchFamily="34" charset="0"/>
                <a:cs typeface="Arial" panose="020B0604020202020204" pitchFamily="34" charset="0"/>
              </a:rPr>
              <a:t>- </a:t>
            </a:r>
            <a:r>
              <a:rPr lang="is-IS" altLang="is-IS" sz="2800" b="1" u="sng">
                <a:latin typeface="Arial" panose="020B0604020202020204" pitchFamily="34" charset="0"/>
                <a:cs typeface="Arial" panose="020B0604020202020204" pitchFamily="34" charset="0"/>
              </a:rPr>
              <a:t>ekki áfallin</a:t>
            </a:r>
            <a:r>
              <a:rPr lang="is-IS" altLang="is-IS" sz="2800" b="1">
                <a:latin typeface="Arial" panose="020B0604020202020204" pitchFamily="34" charset="0"/>
                <a:cs typeface="Arial" panose="020B0604020202020204" pitchFamily="34" charset="0"/>
              </a:rPr>
              <a:t> viðskipti</a:t>
            </a:r>
            <a:endParaRPr lang="en-GB" altLang="is-IS" sz="2800" b="1">
              <a:latin typeface="Arial" panose="020B0604020202020204" pitchFamily="34" charset="0"/>
              <a:cs typeface="Arial" panose="020B0604020202020204" pitchFamily="34" charset="0"/>
            </a:endParaRPr>
          </a:p>
        </p:txBody>
      </p:sp>
      <p:sp>
        <p:nvSpPr>
          <p:cNvPr id="62468" name="Slide Number Placeholder 4">
            <a:extLst>
              <a:ext uri="{FF2B5EF4-FFF2-40B4-BE49-F238E27FC236}">
                <a16:creationId xmlns:a16="http://schemas.microsoft.com/office/drawing/2014/main" id="{7D2AD452-2769-4660-ACAC-B4203FD7169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spcBef>
                <a:spcPct val="0"/>
              </a:spcBef>
              <a:buFontTx/>
              <a:buNone/>
            </a:pPr>
            <a:fld id="{F6DEEC26-2550-4686-B44D-7E700747C245}" type="slidenum">
              <a:rPr lang="en-US" altLang="is-IS" sz="1200">
                <a:latin typeface="Arial" panose="020B0604020202020204" pitchFamily="34" charset="0"/>
              </a:rPr>
              <a:pPr eaLnBrk="0" hangingPunct="0">
                <a:spcBef>
                  <a:spcPct val="0"/>
                </a:spcBef>
                <a:buFontTx/>
                <a:buNone/>
              </a:pPr>
              <a:t>3</a:t>
            </a:fld>
            <a:endParaRPr lang="en-US" altLang="is-IS" sz="12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64">
            <a:extLst>
              <a:ext uri="{FF2B5EF4-FFF2-40B4-BE49-F238E27FC236}">
                <a16:creationId xmlns:a16="http://schemas.microsoft.com/office/drawing/2014/main" id="{6BC5E03B-87D9-425A-975D-AE90B78D7DE9}"/>
              </a:ext>
            </a:extLst>
          </p:cNvPr>
          <p:cNvSpPr>
            <a:spLocks noGrp="1"/>
          </p:cNvSpPr>
          <p:nvPr>
            <p:ph type="title"/>
          </p:nvPr>
        </p:nvSpPr>
        <p:spPr>
          <a:xfrm>
            <a:off x="323850" y="620713"/>
            <a:ext cx="8424863" cy="936625"/>
          </a:xfrm>
        </p:spPr>
        <p:txBody>
          <a:bodyPr/>
          <a:lstStyle/>
          <a:p>
            <a:pPr algn="ctr"/>
            <a:r>
              <a:rPr lang="is-IS" altLang="is-IS" b="1">
                <a:solidFill>
                  <a:srgbClr val="CC3300"/>
                </a:solidFill>
              </a:rPr>
              <a:t> </a:t>
            </a:r>
            <a:r>
              <a:rPr lang="is-IS" altLang="is-IS" b="1">
                <a:solidFill>
                  <a:srgbClr val="C00000"/>
                </a:solidFill>
                <a:latin typeface="Arial" panose="020B0604020202020204" pitchFamily="34" charset="0"/>
                <a:cs typeface="Arial" panose="020B0604020202020204" pitchFamily="34" charset="0"/>
              </a:rPr>
              <a:t>Samanburður á „</a:t>
            </a:r>
            <a:r>
              <a:rPr lang="is-IS" altLang="is-IS" b="1" i="1">
                <a:solidFill>
                  <a:srgbClr val="C00000"/>
                </a:solidFill>
                <a:latin typeface="Arial" panose="020B0604020202020204" pitchFamily="34" charset="0"/>
                <a:cs typeface="Arial" panose="020B0604020202020204" pitchFamily="34" charset="0"/>
              </a:rPr>
              <a:t>accural</a:t>
            </a:r>
            <a:r>
              <a:rPr lang="is-IS" altLang="is-IS" b="1">
                <a:solidFill>
                  <a:srgbClr val="C00000"/>
                </a:solidFill>
                <a:latin typeface="Arial" panose="020B0604020202020204" pitchFamily="34" charset="0"/>
                <a:cs typeface="Arial" panose="020B0604020202020204" pitchFamily="34" charset="0"/>
              </a:rPr>
              <a:t>“ og „</a:t>
            </a:r>
            <a:r>
              <a:rPr lang="is-IS" altLang="is-IS" b="1" i="1">
                <a:solidFill>
                  <a:srgbClr val="C00000"/>
                </a:solidFill>
                <a:latin typeface="Arial" panose="020B0604020202020204" pitchFamily="34" charset="0"/>
                <a:cs typeface="Arial" panose="020B0604020202020204" pitchFamily="34" charset="0"/>
              </a:rPr>
              <a:t>deferral</a:t>
            </a:r>
            <a:r>
              <a:rPr lang="is-IS" altLang="is-IS" b="1">
                <a:solidFill>
                  <a:srgbClr val="C00000"/>
                </a:solidFill>
                <a:latin typeface="Arial" panose="020B0604020202020204" pitchFamily="34" charset="0"/>
                <a:cs typeface="Arial" panose="020B0604020202020204" pitchFamily="34" charset="0"/>
              </a:rPr>
              <a:t>“ viðskiptum</a:t>
            </a:r>
            <a:endParaRPr lang="is-IS" altLang="is-IS" sz="2200" b="1">
              <a:solidFill>
                <a:srgbClr val="C00000"/>
              </a:solidFill>
              <a:latin typeface="Arial" panose="020B0604020202020204" pitchFamily="34" charset="0"/>
              <a:cs typeface="Arial" panose="020B0604020202020204" pitchFamily="34" charset="0"/>
            </a:endParaRPr>
          </a:p>
        </p:txBody>
      </p:sp>
      <p:sp>
        <p:nvSpPr>
          <p:cNvPr id="44035" name="Content Placeholder 65">
            <a:extLst>
              <a:ext uri="{FF2B5EF4-FFF2-40B4-BE49-F238E27FC236}">
                <a16:creationId xmlns:a16="http://schemas.microsoft.com/office/drawing/2014/main" id="{6BFB9DCB-9B7F-44D5-B70B-2C2AF7A33251}"/>
              </a:ext>
            </a:extLst>
          </p:cNvPr>
          <p:cNvSpPr>
            <a:spLocks noGrp="1"/>
          </p:cNvSpPr>
          <p:nvPr>
            <p:ph idx="1"/>
          </p:nvPr>
        </p:nvSpPr>
        <p:spPr>
          <a:xfrm>
            <a:off x="611188" y="2060575"/>
            <a:ext cx="8064500" cy="4105275"/>
          </a:xfrm>
          <a:ln/>
        </p:spPr>
        <p:txBody>
          <a:bodyPr anchor="ctr"/>
          <a:lstStyle/>
          <a:p>
            <a:pPr>
              <a:buClr>
                <a:srgbClr val="C00000"/>
              </a:buClr>
              <a:buSzPct val="90000"/>
              <a:buFontTx/>
              <a:buAutoNum type="arabicPeriod"/>
            </a:pPr>
            <a:r>
              <a:rPr lang="is-IS" altLang="is-IS" sz="2800"/>
              <a:t> </a:t>
            </a:r>
            <a:r>
              <a:rPr lang="is-IS" altLang="is-IS" sz="2800" i="1">
                <a:latin typeface="Arial" panose="020B0604020202020204" pitchFamily="34" charset="0"/>
                <a:cs typeface="Arial" panose="020B0604020202020204" pitchFamily="34" charset="0"/>
              </a:rPr>
              <a:t>,,</a:t>
            </a:r>
            <a:r>
              <a:rPr lang="is-IS" altLang="is-IS" sz="2800" b="1" i="1">
                <a:latin typeface="Arial" panose="020B0604020202020204" pitchFamily="34" charset="0"/>
                <a:cs typeface="Arial" panose="020B0604020202020204" pitchFamily="34" charset="0"/>
              </a:rPr>
              <a:t>Accrual</a:t>
            </a:r>
            <a:r>
              <a:rPr lang="is-IS" altLang="is-IS" sz="2800" b="1">
                <a:latin typeface="Arial" panose="020B0604020202020204" pitchFamily="34" charset="0"/>
                <a:cs typeface="Arial" panose="020B0604020202020204" pitchFamily="34" charset="0"/>
              </a:rPr>
              <a:t> </a:t>
            </a:r>
            <a:r>
              <a:rPr lang="is-IS" altLang="is-IS" sz="2800" b="1" i="1">
                <a:latin typeface="Arial" panose="020B0604020202020204" pitchFamily="34" charset="0"/>
                <a:cs typeface="Arial" panose="020B0604020202020204" pitchFamily="34" charset="0"/>
              </a:rPr>
              <a:t>viðskipti</a:t>
            </a:r>
            <a:r>
              <a:rPr lang="is-IS" altLang="is-IS" sz="2800" i="1">
                <a:latin typeface="Arial" panose="020B0604020202020204" pitchFamily="34" charset="0"/>
                <a:cs typeface="Arial" panose="020B0604020202020204" pitchFamily="34" charset="0"/>
              </a:rPr>
              <a:t>”</a:t>
            </a:r>
            <a:r>
              <a:rPr lang="is-IS" altLang="is-IS" sz="2800">
                <a:latin typeface="Arial" panose="020B0604020202020204" pitchFamily="34" charset="0"/>
                <a:cs typeface="Arial" panose="020B0604020202020204" pitchFamily="34" charset="0"/>
              </a:rPr>
              <a:t> </a:t>
            </a:r>
            <a:r>
              <a:rPr lang="is-IS" altLang="is-IS" sz="2400">
                <a:latin typeface="Arial" panose="020B0604020202020204" pitchFamily="34" charset="0"/>
                <a:cs typeface="Arial" panose="020B0604020202020204" pitchFamily="34" charset="0"/>
              </a:rPr>
              <a:t>eru viðskipti þar sem vara er </a:t>
            </a:r>
            <a:r>
              <a:rPr lang="is-IS" altLang="is-IS" sz="2400" u="sng">
                <a:latin typeface="Arial" panose="020B0604020202020204" pitchFamily="34" charset="0"/>
                <a:cs typeface="Arial" panose="020B0604020202020204" pitchFamily="34" charset="0"/>
              </a:rPr>
              <a:t>afhent</a:t>
            </a:r>
            <a:r>
              <a:rPr lang="is-IS" altLang="is-IS" sz="2400">
                <a:latin typeface="Arial" panose="020B0604020202020204" pitchFamily="34" charset="0"/>
                <a:cs typeface="Arial" panose="020B0604020202020204" pitchFamily="34" charset="0"/>
              </a:rPr>
              <a:t> eða þjónusta </a:t>
            </a:r>
            <a:r>
              <a:rPr lang="is-IS" altLang="is-IS" sz="2400" u="sng">
                <a:latin typeface="Arial" panose="020B0604020202020204" pitchFamily="34" charset="0"/>
                <a:cs typeface="Arial" panose="020B0604020202020204" pitchFamily="34" charset="0"/>
              </a:rPr>
              <a:t>veitt</a:t>
            </a:r>
            <a:r>
              <a:rPr lang="is-IS" altLang="is-IS" sz="2400">
                <a:latin typeface="Arial" panose="020B0604020202020204" pitchFamily="34" charset="0"/>
                <a:cs typeface="Arial" panose="020B0604020202020204" pitchFamily="34" charset="0"/>
              </a:rPr>
              <a:t> hvort sem innheimt er eða greitt fyrir vöruna eða þjónustuna um leið eða síðar. Slík viðskipti teljast </a:t>
            </a:r>
            <a:r>
              <a:rPr lang="is-IS" altLang="is-IS" sz="2400" u="sng">
                <a:latin typeface="Arial" panose="020B0604020202020204" pitchFamily="34" charset="0"/>
                <a:cs typeface="Arial" panose="020B0604020202020204" pitchFamily="34" charset="0"/>
              </a:rPr>
              <a:t>áfallin</a:t>
            </a:r>
            <a:r>
              <a:rPr lang="is-IS" altLang="is-IS" sz="2400">
                <a:latin typeface="Arial" panose="020B0604020202020204" pitchFamily="34" charset="0"/>
                <a:cs typeface="Arial" panose="020B0604020202020204" pitchFamily="34" charset="0"/>
              </a:rPr>
              <a:t>. </a:t>
            </a:r>
            <a:endParaRPr lang="is-IS" altLang="is-IS" sz="2400" i="1">
              <a:latin typeface="Arial" panose="020B0604020202020204" pitchFamily="34" charset="0"/>
              <a:cs typeface="Arial" panose="020B0604020202020204" pitchFamily="34" charset="0"/>
            </a:endParaRPr>
          </a:p>
          <a:p>
            <a:pPr>
              <a:buClr>
                <a:srgbClr val="C00000"/>
              </a:buClr>
              <a:buSzPct val="90000"/>
              <a:buFontTx/>
              <a:buAutoNum type="arabicPeriod"/>
            </a:pPr>
            <a:endParaRPr lang="is-IS" altLang="is-IS" sz="2400" i="1">
              <a:latin typeface="Arial" panose="020B0604020202020204" pitchFamily="34" charset="0"/>
              <a:cs typeface="Arial" panose="020B0604020202020204" pitchFamily="34" charset="0"/>
            </a:endParaRPr>
          </a:p>
          <a:p>
            <a:pPr>
              <a:buClr>
                <a:srgbClr val="C00000"/>
              </a:buClr>
              <a:buSzPct val="90000"/>
              <a:buFontTx/>
              <a:buAutoNum type="arabicPeriod"/>
            </a:pPr>
            <a:r>
              <a:rPr lang="is-IS" altLang="is-IS" sz="2400" i="1">
                <a:latin typeface="Arial" panose="020B0604020202020204" pitchFamily="34" charset="0"/>
                <a:cs typeface="Arial" panose="020B0604020202020204" pitchFamily="34" charset="0"/>
              </a:rPr>
              <a:t>,,</a:t>
            </a:r>
            <a:r>
              <a:rPr lang="is-IS" altLang="is-IS" sz="2400" b="1" i="1">
                <a:latin typeface="Arial" panose="020B0604020202020204" pitchFamily="34" charset="0"/>
                <a:cs typeface="Arial" panose="020B0604020202020204" pitchFamily="34" charset="0"/>
              </a:rPr>
              <a:t>Deferral</a:t>
            </a:r>
            <a:r>
              <a:rPr lang="is-IS" altLang="is-IS" sz="2400" b="1">
                <a:latin typeface="Arial" panose="020B0604020202020204" pitchFamily="34" charset="0"/>
                <a:cs typeface="Arial" panose="020B0604020202020204" pitchFamily="34" charset="0"/>
              </a:rPr>
              <a:t> </a:t>
            </a:r>
            <a:r>
              <a:rPr lang="is-IS" altLang="is-IS" sz="2400" b="1" i="1">
                <a:latin typeface="Arial" panose="020B0604020202020204" pitchFamily="34" charset="0"/>
                <a:cs typeface="Arial" panose="020B0604020202020204" pitchFamily="34" charset="0"/>
              </a:rPr>
              <a:t>viðskipti</a:t>
            </a:r>
            <a:r>
              <a:rPr lang="is-IS" altLang="is-IS" sz="2400" i="1">
                <a:latin typeface="Arial" panose="020B0604020202020204" pitchFamily="34" charset="0"/>
                <a:cs typeface="Arial" panose="020B0604020202020204" pitchFamily="34" charset="0"/>
              </a:rPr>
              <a:t>” </a:t>
            </a:r>
            <a:r>
              <a:rPr lang="is-IS" altLang="is-IS" sz="2400">
                <a:latin typeface="Arial" panose="020B0604020202020204" pitchFamily="34" charset="0"/>
                <a:cs typeface="Arial" panose="020B0604020202020204" pitchFamily="34" charset="0"/>
              </a:rPr>
              <a:t>eru viðskipti þar sem samið er um að innheimta eða greiða </a:t>
            </a:r>
            <a:r>
              <a:rPr lang="is-IS" altLang="is-IS" sz="2400" u="sng">
                <a:latin typeface="Arial" panose="020B0604020202020204" pitchFamily="34" charset="0"/>
                <a:cs typeface="Arial" panose="020B0604020202020204" pitchFamily="34" charset="0"/>
              </a:rPr>
              <a:t>fyrirfram</a:t>
            </a:r>
            <a:r>
              <a:rPr lang="is-IS" altLang="is-IS" sz="2400">
                <a:latin typeface="Arial" panose="020B0604020202020204" pitchFamily="34" charset="0"/>
                <a:cs typeface="Arial" panose="020B0604020202020204" pitchFamily="34" charset="0"/>
              </a:rPr>
              <a:t> fyrir vöru eða þjónustu áður en varan er afhent eða þjónustan veitt. Slík viðskipti teljast</a:t>
            </a:r>
            <a:r>
              <a:rPr lang="is-IS" altLang="is-IS" sz="2400" i="1">
                <a:latin typeface="Arial" panose="020B0604020202020204" pitchFamily="34" charset="0"/>
                <a:cs typeface="Arial" panose="020B0604020202020204" pitchFamily="34" charset="0"/>
              </a:rPr>
              <a:t> </a:t>
            </a:r>
            <a:r>
              <a:rPr lang="is-IS" altLang="is-IS" sz="2400" u="sng">
                <a:latin typeface="Arial" panose="020B0604020202020204" pitchFamily="34" charset="0"/>
                <a:cs typeface="Arial" panose="020B0604020202020204" pitchFamily="34" charset="0"/>
              </a:rPr>
              <a:t>ekki áfallin</a:t>
            </a:r>
            <a:r>
              <a:rPr lang="is-IS" altLang="is-IS" sz="2400">
                <a:latin typeface="Arial" panose="020B0604020202020204" pitchFamily="34" charset="0"/>
                <a:cs typeface="Arial" panose="020B0604020202020204" pitchFamily="34" charset="0"/>
              </a:rPr>
              <a:t>.</a:t>
            </a:r>
            <a:endParaRPr lang="is-IS" altLang="is-IS" sz="2000" i="1">
              <a:solidFill>
                <a:srgbClr val="1D4575"/>
              </a:solidFill>
              <a:latin typeface="Arial" panose="020B0604020202020204" pitchFamily="34" charset="0"/>
              <a:cs typeface="Arial" panose="020B0604020202020204" pitchFamily="34" charset="0"/>
            </a:endParaRPr>
          </a:p>
          <a:p>
            <a:pPr>
              <a:buFontTx/>
              <a:buNone/>
            </a:pPr>
            <a:endParaRPr lang="en-GB" altLang="is-IS" sz="2400"/>
          </a:p>
        </p:txBody>
      </p:sp>
      <p:sp>
        <p:nvSpPr>
          <p:cNvPr id="64516" name="Slide Number Placeholder 4">
            <a:extLst>
              <a:ext uri="{FF2B5EF4-FFF2-40B4-BE49-F238E27FC236}">
                <a16:creationId xmlns:a16="http://schemas.microsoft.com/office/drawing/2014/main" id="{5EA9A5AA-E9F0-4809-8F3D-1E07D069C80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spcBef>
                <a:spcPct val="0"/>
              </a:spcBef>
              <a:buFontTx/>
              <a:buNone/>
            </a:pPr>
            <a:fld id="{36309222-DB39-4730-BF48-8D245C7350BF}" type="slidenum">
              <a:rPr lang="en-US" altLang="is-IS" sz="1200">
                <a:solidFill>
                  <a:srgbClr val="000000"/>
                </a:solidFill>
                <a:latin typeface="Arial" panose="020B0604020202020204" pitchFamily="34" charset="0"/>
              </a:rPr>
              <a:pPr eaLnBrk="0" hangingPunct="0">
                <a:spcBef>
                  <a:spcPct val="0"/>
                </a:spcBef>
                <a:buFontTx/>
                <a:buNone/>
              </a:pPr>
              <a:t>4</a:t>
            </a:fld>
            <a:endParaRPr lang="en-US" altLang="is-IS" sz="120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64">
            <a:extLst>
              <a:ext uri="{FF2B5EF4-FFF2-40B4-BE49-F238E27FC236}">
                <a16:creationId xmlns:a16="http://schemas.microsoft.com/office/drawing/2014/main" id="{E2ED2460-264E-4BA0-B2E1-7E0485125274}"/>
              </a:ext>
            </a:extLst>
          </p:cNvPr>
          <p:cNvSpPr>
            <a:spLocks noGrp="1"/>
          </p:cNvSpPr>
          <p:nvPr>
            <p:ph type="title"/>
          </p:nvPr>
        </p:nvSpPr>
        <p:spPr>
          <a:xfrm>
            <a:off x="323850" y="620713"/>
            <a:ext cx="8424863" cy="936625"/>
          </a:xfrm>
        </p:spPr>
        <p:txBody>
          <a:bodyPr/>
          <a:lstStyle/>
          <a:p>
            <a:pPr algn="ctr"/>
            <a:r>
              <a:rPr lang="is-IS" altLang="is-IS" b="1">
                <a:solidFill>
                  <a:srgbClr val="CC3300"/>
                </a:solidFill>
              </a:rPr>
              <a:t> </a:t>
            </a:r>
            <a:br>
              <a:rPr lang="is-IS" altLang="is-IS" b="1">
                <a:solidFill>
                  <a:srgbClr val="CC3300"/>
                </a:solidFill>
              </a:rPr>
            </a:br>
            <a:r>
              <a:rPr lang="is-IS" altLang="is-IS" b="1">
                <a:solidFill>
                  <a:srgbClr val="C00000"/>
                </a:solidFill>
                <a:latin typeface="Arial" panose="020B0604020202020204" pitchFamily="34" charset="0"/>
                <a:cs typeface="Arial" panose="020B0604020202020204" pitchFamily="34" charset="0"/>
              </a:rPr>
              <a:t>Hvenær teljasta viðskipti hafa farið fram </a:t>
            </a:r>
            <a:br>
              <a:rPr lang="is-IS" altLang="is-IS" b="1">
                <a:solidFill>
                  <a:srgbClr val="C00000"/>
                </a:solidFill>
                <a:latin typeface="Arial" panose="020B0604020202020204" pitchFamily="34" charset="0"/>
                <a:cs typeface="Arial" panose="020B0604020202020204" pitchFamily="34" charset="0"/>
              </a:rPr>
            </a:br>
            <a:r>
              <a:rPr lang="is-IS" altLang="is-IS" b="1">
                <a:solidFill>
                  <a:srgbClr val="C00000"/>
                </a:solidFill>
                <a:latin typeface="Arial" panose="020B0604020202020204" pitchFamily="34" charset="0"/>
                <a:cs typeface="Arial" panose="020B0604020202020204" pitchFamily="34" charset="0"/>
              </a:rPr>
              <a:t>(eða vera áfallin)?</a:t>
            </a:r>
            <a:endParaRPr lang="is-IS" altLang="is-IS" sz="2200" b="1">
              <a:solidFill>
                <a:srgbClr val="C00000"/>
              </a:solidFill>
              <a:latin typeface="Arial" panose="020B0604020202020204" pitchFamily="34" charset="0"/>
              <a:cs typeface="Arial" panose="020B0604020202020204" pitchFamily="34" charset="0"/>
            </a:endParaRPr>
          </a:p>
        </p:txBody>
      </p:sp>
      <p:sp>
        <p:nvSpPr>
          <p:cNvPr id="60419" name="Content Placeholder 65">
            <a:extLst>
              <a:ext uri="{FF2B5EF4-FFF2-40B4-BE49-F238E27FC236}">
                <a16:creationId xmlns:a16="http://schemas.microsoft.com/office/drawing/2014/main" id="{30F57E4A-BBBA-4AB4-A492-E70ECB9054F7}"/>
              </a:ext>
            </a:extLst>
          </p:cNvPr>
          <p:cNvSpPr>
            <a:spLocks noGrp="1"/>
          </p:cNvSpPr>
          <p:nvPr>
            <p:ph idx="1"/>
          </p:nvPr>
        </p:nvSpPr>
        <p:spPr>
          <a:xfrm>
            <a:off x="611188" y="2060575"/>
            <a:ext cx="8064500" cy="4105275"/>
          </a:xfrm>
          <a:ln/>
        </p:spPr>
        <p:txBody>
          <a:bodyPr/>
          <a:lstStyle/>
          <a:p>
            <a:pPr>
              <a:buFontTx/>
              <a:buNone/>
            </a:pPr>
            <a:r>
              <a:rPr lang="is-IS" altLang="is-IS" sz="2400" u="sng" dirty="0">
                <a:latin typeface="Arial" panose="020B0604020202020204" pitchFamily="34" charset="0"/>
                <a:cs typeface="Arial" panose="020B0604020202020204" pitchFamily="34" charset="0"/>
              </a:rPr>
              <a:t>Úr </a:t>
            </a:r>
            <a:r>
              <a:rPr lang="is-IS" altLang="is-IS" sz="2400" b="1" u="sng" dirty="0">
                <a:latin typeface="Arial" panose="020B0604020202020204" pitchFamily="34" charset="0"/>
                <a:cs typeface="Arial" panose="020B0604020202020204" pitchFamily="34" charset="0"/>
              </a:rPr>
              <a:t>Tekjureglunni</a:t>
            </a:r>
            <a:r>
              <a:rPr lang="is-IS" altLang="is-IS" sz="2400" dirty="0">
                <a:latin typeface="Arial" panose="020B0604020202020204" pitchFamily="34" charset="0"/>
                <a:cs typeface="Arial" panose="020B0604020202020204" pitchFamily="34" charset="0"/>
              </a:rPr>
              <a:t>:</a:t>
            </a:r>
          </a:p>
          <a:p>
            <a:pPr>
              <a:buFontTx/>
              <a:buNone/>
            </a:pPr>
            <a:r>
              <a:rPr lang="is-IS" altLang="is-IS" sz="2400" dirty="0">
                <a:latin typeface="Arial" panose="020B0604020202020204" pitchFamily="34" charset="0"/>
                <a:cs typeface="Arial" panose="020B0604020202020204" pitchFamily="34" charset="0"/>
              </a:rPr>
              <a:t>	Sala telst almennt hafa farið fram þegar seljandi hefur afhent kaupanda vöru – </a:t>
            </a:r>
            <a:r>
              <a:rPr lang="is-IS" altLang="is-IS" sz="2400" b="1" dirty="0">
                <a:latin typeface="Arial" panose="020B0604020202020204" pitchFamily="34" charset="0"/>
                <a:cs typeface="Arial" panose="020B0604020202020204" pitchFamily="34" charset="0"/>
              </a:rPr>
              <a:t>vörusala</a:t>
            </a:r>
            <a:r>
              <a:rPr lang="is-IS" altLang="is-IS" sz="2400" dirty="0">
                <a:latin typeface="Arial" panose="020B0604020202020204" pitchFamily="34" charset="0"/>
                <a:cs typeface="Arial" panose="020B0604020202020204" pitchFamily="34" charset="0"/>
              </a:rPr>
              <a:t> -</a:t>
            </a:r>
            <a:r>
              <a:rPr lang="is-IS" altLang="is-IS" sz="2400" i="1" dirty="0">
                <a:latin typeface="Arial" panose="020B0604020202020204" pitchFamily="34" charset="0"/>
                <a:cs typeface="Arial" panose="020B0604020202020204" pitchFamily="34" charset="0"/>
              </a:rPr>
              <a:t> </a:t>
            </a:r>
            <a:r>
              <a:rPr lang="is-IS" altLang="is-IS" sz="2400" dirty="0">
                <a:latin typeface="Arial" panose="020B0604020202020204" pitchFamily="34" charset="0"/>
                <a:cs typeface="Arial" panose="020B0604020202020204" pitchFamily="34" charset="0"/>
              </a:rPr>
              <a:t>eða lokið við þau verkefni sem honum voru ætluð - </a:t>
            </a:r>
            <a:r>
              <a:rPr lang="is-IS" altLang="is-IS" sz="2400" b="1" dirty="0">
                <a:latin typeface="Arial" panose="020B0604020202020204" pitchFamily="34" charset="0"/>
                <a:cs typeface="Arial" panose="020B0604020202020204" pitchFamily="34" charset="0"/>
              </a:rPr>
              <a:t>sala á þjónustu</a:t>
            </a:r>
            <a:r>
              <a:rPr lang="is-IS" altLang="is-IS" sz="2400" dirty="0">
                <a:latin typeface="Arial" panose="020B0604020202020204" pitchFamily="34" charset="0"/>
                <a:cs typeface="Arial" panose="020B0604020202020204" pitchFamily="34" charset="0"/>
              </a:rPr>
              <a:t>.    </a:t>
            </a:r>
          </a:p>
          <a:p>
            <a:pPr algn="r">
              <a:buFont typeface="Arial" panose="020B0604020202020204" pitchFamily="34" charset="0"/>
              <a:buNone/>
            </a:pPr>
            <a:r>
              <a:rPr lang="is-IS" altLang="is-IS" sz="2400" dirty="0">
                <a:latin typeface="Arial" panose="020B0604020202020204" pitchFamily="34" charset="0"/>
                <a:cs typeface="Arial" panose="020B0604020202020204" pitchFamily="34" charset="0"/>
              </a:rPr>
              <a:t>	</a:t>
            </a:r>
            <a:r>
              <a:rPr lang="is-IS" altLang="is-IS" sz="1400" b="1" i="1" dirty="0">
                <a:latin typeface="Arial" panose="020B0604020202020204" pitchFamily="34" charset="0"/>
                <a:cs typeface="Arial" panose="020B0604020202020204" pitchFamily="34" charset="0"/>
              </a:rPr>
              <a:t>(Regla </a:t>
            </a:r>
            <a:r>
              <a:rPr lang="is-IS" altLang="is-IS" sz="1400" b="1" i="1" dirty="0" err="1">
                <a:latin typeface="Arial" panose="020B0604020202020204" pitchFamily="34" charset="0"/>
                <a:cs typeface="Arial" panose="020B0604020202020204" pitchFamily="34" charset="0"/>
              </a:rPr>
              <a:t>Reikningskilaráðs</a:t>
            </a:r>
            <a:r>
              <a:rPr lang="is-IS" altLang="is-IS" sz="1400" b="1" i="1" dirty="0">
                <a:latin typeface="Arial" panose="020B0604020202020204" pitchFamily="34" charset="0"/>
                <a:cs typeface="Arial" panose="020B0604020202020204" pitchFamily="34" charset="0"/>
              </a:rPr>
              <a:t> nr. 1)</a:t>
            </a:r>
            <a:endParaRPr lang="is-IS" altLang="is-IS" sz="2400" dirty="0">
              <a:latin typeface="Arial" panose="020B0604020202020204" pitchFamily="34" charset="0"/>
              <a:cs typeface="Arial" panose="020B0604020202020204" pitchFamily="34" charset="0"/>
            </a:endParaRPr>
          </a:p>
          <a:p>
            <a:pPr>
              <a:buFontTx/>
              <a:buNone/>
            </a:pPr>
            <a:r>
              <a:rPr lang="is-IS" altLang="is-IS" sz="2000" i="1" dirty="0">
                <a:solidFill>
                  <a:srgbClr val="C00000"/>
                </a:solidFill>
                <a:latin typeface="Arial" panose="020B0604020202020204" pitchFamily="34" charset="0"/>
                <a:cs typeface="Arial" panose="020B0604020202020204" pitchFamily="34" charset="0"/>
              </a:rPr>
              <a:t>„Systir </a:t>
            </a:r>
            <a:r>
              <a:rPr lang="is-IS" altLang="is-IS" sz="2000" i="1" dirty="0" err="1">
                <a:solidFill>
                  <a:srgbClr val="C00000"/>
                </a:solidFill>
                <a:latin typeface="Arial" panose="020B0604020202020204" pitchFamily="34" charset="0"/>
                <a:cs typeface="Arial" panose="020B0604020202020204" pitchFamily="34" charset="0"/>
              </a:rPr>
              <a:t>tekjureglunnar“</a:t>
            </a:r>
            <a:r>
              <a:rPr lang="is-IS" altLang="is-IS" sz="2000" i="1" dirty="0">
                <a:solidFill>
                  <a:srgbClr val="C00000"/>
                </a:solidFill>
                <a:latin typeface="Arial" panose="020B0604020202020204" pitchFamily="34" charset="0"/>
                <a:cs typeface="Arial" panose="020B0604020202020204" pitchFamily="34" charset="0"/>
              </a:rPr>
              <a:t>:</a:t>
            </a:r>
          </a:p>
          <a:p>
            <a:pPr>
              <a:buFontTx/>
              <a:buNone/>
            </a:pPr>
            <a:r>
              <a:rPr lang="is-IS" altLang="is-IS" sz="2400" b="1" u="sng" dirty="0">
                <a:latin typeface="Arial" panose="020B0604020202020204" pitchFamily="34" charset="0"/>
                <a:cs typeface="Arial" panose="020B0604020202020204" pitchFamily="34" charset="0"/>
              </a:rPr>
              <a:t>Jöfnunarreglan</a:t>
            </a:r>
            <a:r>
              <a:rPr lang="is-IS" altLang="is-IS" sz="2400" dirty="0">
                <a:latin typeface="Arial" panose="020B0604020202020204" pitchFamily="34" charset="0"/>
                <a:cs typeface="Arial" panose="020B0604020202020204" pitchFamily="34" charset="0"/>
              </a:rPr>
              <a:t>:</a:t>
            </a:r>
          </a:p>
          <a:p>
            <a:pPr>
              <a:buFontTx/>
              <a:buNone/>
            </a:pPr>
            <a:r>
              <a:rPr lang="is-IS" altLang="is-IS" sz="2400" dirty="0">
                <a:latin typeface="Arial" panose="020B0604020202020204" pitchFamily="34" charset="0"/>
                <a:cs typeface="Arial" panose="020B0604020202020204" pitchFamily="34" charset="0"/>
              </a:rPr>
              <a:t>	</a:t>
            </a:r>
            <a:r>
              <a:rPr lang="is-IS" altLang="is-IS" sz="2400" i="1" dirty="0">
                <a:latin typeface="Arial" panose="020B0604020202020204" pitchFamily="34" charset="0"/>
                <a:cs typeface="Arial" panose="020B0604020202020204" pitchFamily="34" charset="0"/>
              </a:rPr>
              <a:t>„Við mælingar á afkomu skal kappkosta að jafna gjöld á móti tekjum sem skráðar eru samkvæmt </a:t>
            </a:r>
            <a:r>
              <a:rPr lang="is-IS" altLang="is-IS" sz="2400" i="1" dirty="0" err="1">
                <a:latin typeface="Arial" panose="020B0604020202020204" pitchFamily="34" charset="0"/>
                <a:cs typeface="Arial" panose="020B0604020202020204" pitchFamily="34" charset="0"/>
              </a:rPr>
              <a:t>tekjureglunni“</a:t>
            </a:r>
            <a:r>
              <a:rPr lang="is-IS" altLang="is-IS" sz="2400" i="1" dirty="0">
                <a:latin typeface="Arial" panose="020B0604020202020204" pitchFamily="34" charset="0"/>
                <a:cs typeface="Arial" panose="020B0604020202020204" pitchFamily="34" charset="0"/>
              </a:rPr>
              <a:t> </a:t>
            </a:r>
          </a:p>
          <a:p>
            <a:pPr algn="r">
              <a:buFont typeface="Arial" panose="020B0604020202020204" pitchFamily="34" charset="0"/>
              <a:buNone/>
            </a:pPr>
            <a:r>
              <a:rPr lang="is-IS" altLang="is-IS" sz="1400" b="1" i="1" dirty="0">
                <a:latin typeface="Arial" panose="020B0604020202020204" pitchFamily="34" charset="0"/>
                <a:cs typeface="Arial" panose="020B0604020202020204" pitchFamily="34" charset="0"/>
              </a:rPr>
              <a:t>(Regla </a:t>
            </a:r>
            <a:r>
              <a:rPr lang="is-IS" altLang="is-IS" sz="1400" b="1" i="1" dirty="0" err="1">
                <a:latin typeface="Arial" panose="020B0604020202020204" pitchFamily="34" charset="0"/>
                <a:cs typeface="Arial" panose="020B0604020202020204" pitchFamily="34" charset="0"/>
              </a:rPr>
              <a:t>Reikningskilaráðs</a:t>
            </a:r>
            <a:r>
              <a:rPr lang="is-IS" altLang="is-IS" sz="1400" b="1" i="1" dirty="0">
                <a:latin typeface="Arial" panose="020B0604020202020204" pitchFamily="34" charset="0"/>
                <a:cs typeface="Arial" panose="020B0604020202020204" pitchFamily="34" charset="0"/>
              </a:rPr>
              <a:t> nr. 1)</a:t>
            </a:r>
          </a:p>
          <a:p>
            <a:pPr algn="r">
              <a:buFontTx/>
              <a:buNone/>
            </a:pPr>
            <a:endParaRPr lang="is-IS" altLang="is-IS" sz="2400" i="1" dirty="0">
              <a:latin typeface="Arial" panose="020B0604020202020204" pitchFamily="34" charset="0"/>
              <a:cs typeface="Arial" panose="020B0604020202020204" pitchFamily="34" charset="0"/>
            </a:endParaRPr>
          </a:p>
        </p:txBody>
      </p:sp>
      <p:sp>
        <p:nvSpPr>
          <p:cNvPr id="66564" name="Slide Number Placeholder 4">
            <a:extLst>
              <a:ext uri="{FF2B5EF4-FFF2-40B4-BE49-F238E27FC236}">
                <a16:creationId xmlns:a16="http://schemas.microsoft.com/office/drawing/2014/main" id="{3C6B7464-6BDD-4893-9F52-A39317743DC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spcBef>
                <a:spcPct val="0"/>
              </a:spcBef>
              <a:buFontTx/>
              <a:buNone/>
            </a:pPr>
            <a:fld id="{7D13619D-F5FF-42C0-8FBF-A8346A32C203}" type="slidenum">
              <a:rPr lang="en-US" altLang="is-IS" sz="1200">
                <a:latin typeface="Arial" panose="020B0604020202020204" pitchFamily="34" charset="0"/>
              </a:rPr>
              <a:pPr eaLnBrk="0" hangingPunct="0">
                <a:spcBef>
                  <a:spcPct val="0"/>
                </a:spcBef>
                <a:buFontTx/>
                <a:buNone/>
              </a:pPr>
              <a:t>5</a:t>
            </a:fld>
            <a:endParaRPr lang="en-US" altLang="is-IS"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782BD8F8-DE1A-4C90-8149-31ED9FEAF91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spcBef>
                <a:spcPct val="0"/>
              </a:spcBef>
              <a:buFontTx/>
              <a:buNone/>
            </a:pPr>
            <a:fld id="{63E28DEA-9686-409E-995C-C490851F8D27}" type="slidenum">
              <a:rPr lang="en-US" altLang="is-IS" sz="1200">
                <a:latin typeface="Arial" panose="020B0604020202020204" pitchFamily="34" charset="0"/>
              </a:rPr>
              <a:pPr eaLnBrk="0" hangingPunct="0">
                <a:spcBef>
                  <a:spcPct val="0"/>
                </a:spcBef>
                <a:buFontTx/>
                <a:buNone/>
              </a:pPr>
              <a:t>6</a:t>
            </a:fld>
            <a:endParaRPr lang="en-US" altLang="is-IS" sz="1200">
              <a:latin typeface="Arial" panose="020B0604020202020204" pitchFamily="34" charset="0"/>
            </a:endParaRPr>
          </a:p>
        </p:txBody>
      </p:sp>
      <p:sp>
        <p:nvSpPr>
          <p:cNvPr id="68611" name="TextBox 4">
            <a:extLst>
              <a:ext uri="{FF2B5EF4-FFF2-40B4-BE49-F238E27FC236}">
                <a16:creationId xmlns:a16="http://schemas.microsoft.com/office/drawing/2014/main" id="{0F16DE67-11FC-4AA0-A74B-C0F61816A2F7}"/>
              </a:ext>
            </a:extLst>
          </p:cNvPr>
          <p:cNvSpPr txBox="1">
            <a:spLocks noChangeArrowheads="1"/>
          </p:cNvSpPr>
          <p:nvPr/>
        </p:nvSpPr>
        <p:spPr bwMode="auto">
          <a:xfrm>
            <a:off x="762000" y="1341438"/>
            <a:ext cx="7775575" cy="500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is-IS" altLang="is-IS" b="1" dirty="0">
                <a:latin typeface="Arial" panose="020B0604020202020204" pitchFamily="34" charset="0"/>
                <a:cs typeface="Arial" panose="020B0604020202020204" pitchFamily="34" charset="0"/>
              </a:rPr>
              <a:t>Verkefni frá til útskýringar á </a:t>
            </a:r>
          </a:p>
          <a:p>
            <a:pPr algn="ctr" eaLnBrk="1" hangingPunct="1">
              <a:spcBef>
                <a:spcPct val="50000"/>
              </a:spcBef>
              <a:buFontTx/>
              <a:buNone/>
            </a:pPr>
            <a:r>
              <a:rPr lang="is-IS" altLang="is-IS" b="1" dirty="0">
                <a:latin typeface="Arial" panose="020B0604020202020204" pitchFamily="34" charset="0"/>
                <a:cs typeface="Arial" panose="020B0604020202020204" pitchFamily="34" charset="0"/>
              </a:rPr>
              <a:t>áföllnum og frestuðum viðskiptum – sjá Canvas</a:t>
            </a:r>
          </a:p>
          <a:p>
            <a:pPr algn="ctr" eaLnBrk="1" hangingPunct="1">
              <a:spcBef>
                <a:spcPct val="50000"/>
              </a:spcBef>
              <a:buFontTx/>
              <a:buNone/>
            </a:pPr>
            <a:endParaRPr lang="is-IS" altLang="is-IS" sz="1800" b="1" dirty="0">
              <a:latin typeface="Arial" panose="020B0604020202020204" pitchFamily="34" charset="0"/>
              <a:cs typeface="Arial" panose="020B0604020202020204" pitchFamily="34" charset="0"/>
            </a:endParaRPr>
          </a:p>
          <a:p>
            <a:pPr algn="ctr" eaLnBrk="1" hangingPunct="1">
              <a:spcBef>
                <a:spcPct val="50000"/>
              </a:spcBef>
              <a:buFontTx/>
              <a:buNone/>
            </a:pPr>
            <a:endParaRPr lang="is-IS" altLang="is-IS" sz="1800" b="1" dirty="0">
              <a:latin typeface="Arial" panose="020B0604020202020204" pitchFamily="34" charset="0"/>
              <a:cs typeface="Arial" panose="020B0604020202020204" pitchFamily="34" charset="0"/>
            </a:endParaRPr>
          </a:p>
          <a:p>
            <a:pPr algn="ctr" eaLnBrk="1" hangingPunct="1">
              <a:spcBef>
                <a:spcPct val="50000"/>
              </a:spcBef>
              <a:buFontTx/>
              <a:buNone/>
            </a:pPr>
            <a:endParaRPr lang="is-IS" altLang="is-IS" sz="1800" b="1" dirty="0">
              <a:latin typeface="Arial" panose="020B0604020202020204" pitchFamily="34" charset="0"/>
              <a:cs typeface="Arial" panose="020B0604020202020204" pitchFamily="34" charset="0"/>
            </a:endParaRPr>
          </a:p>
          <a:p>
            <a:pPr algn="ctr" eaLnBrk="1" hangingPunct="1">
              <a:spcBef>
                <a:spcPct val="50000"/>
              </a:spcBef>
              <a:buFontTx/>
              <a:buNone/>
            </a:pPr>
            <a:endParaRPr lang="is-IS" altLang="is-IS" sz="2000" b="1" dirty="0">
              <a:latin typeface="Arial" panose="020B0604020202020204" pitchFamily="34" charset="0"/>
              <a:cs typeface="Arial" panose="020B0604020202020204" pitchFamily="34" charset="0"/>
            </a:endParaRPr>
          </a:p>
          <a:p>
            <a:pPr algn="ctr" eaLnBrk="1" hangingPunct="1">
              <a:spcBef>
                <a:spcPct val="50000"/>
              </a:spcBef>
              <a:buFontTx/>
              <a:buNone/>
            </a:pPr>
            <a:endParaRPr lang="is-IS" altLang="is-IS" sz="2000" b="1" dirty="0">
              <a:latin typeface="Arial" panose="020B0604020202020204" pitchFamily="34" charset="0"/>
              <a:cs typeface="Arial" panose="020B0604020202020204" pitchFamily="34" charset="0"/>
            </a:endParaRPr>
          </a:p>
          <a:p>
            <a:pPr algn="ctr" eaLnBrk="1" hangingPunct="1">
              <a:spcBef>
                <a:spcPct val="50000"/>
              </a:spcBef>
              <a:buFontTx/>
              <a:buNone/>
            </a:pPr>
            <a:endParaRPr lang="is-IS" altLang="is-IS" sz="2400" b="1" dirty="0">
              <a:latin typeface="Arial" panose="020B0604020202020204" pitchFamily="34" charset="0"/>
              <a:cs typeface="Arial" panose="020B0604020202020204" pitchFamily="34" charset="0"/>
            </a:endParaRPr>
          </a:p>
          <a:p>
            <a:pPr eaLnBrk="1" hangingPunct="1">
              <a:spcBef>
                <a:spcPct val="50000"/>
              </a:spcBef>
              <a:buFontTx/>
              <a:buNone/>
            </a:pPr>
            <a:endParaRPr lang="is-IS" altLang="is-IS" sz="2000" b="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36EE4967-5F18-4ED7-96E5-8B8E5974823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hangingPunct="0">
              <a:spcBef>
                <a:spcPct val="0"/>
              </a:spcBef>
              <a:buFontTx/>
              <a:buNone/>
            </a:pPr>
            <a:fld id="{D637D544-01F2-4F7C-B711-EE299C0FF0B0}" type="slidenum">
              <a:rPr lang="en-US" altLang="is-IS" sz="1200">
                <a:latin typeface="Arial" panose="020B0604020202020204" pitchFamily="34" charset="0"/>
              </a:rPr>
              <a:pPr eaLnBrk="0" hangingPunct="0">
                <a:spcBef>
                  <a:spcPct val="0"/>
                </a:spcBef>
                <a:buFontTx/>
                <a:buNone/>
              </a:pPr>
              <a:t>7</a:t>
            </a:fld>
            <a:endParaRPr lang="en-US" altLang="is-IS" sz="1200">
              <a:latin typeface="Arial" panose="020B0604020202020204" pitchFamily="34" charset="0"/>
            </a:endParaRPr>
          </a:p>
        </p:txBody>
      </p:sp>
      <p:sp>
        <p:nvSpPr>
          <p:cNvPr id="70659" name="TextBox 4">
            <a:extLst>
              <a:ext uri="{FF2B5EF4-FFF2-40B4-BE49-F238E27FC236}">
                <a16:creationId xmlns:a16="http://schemas.microsoft.com/office/drawing/2014/main" id="{5807B637-BBAD-408C-9141-0AC6BFB4DE9B}"/>
              </a:ext>
            </a:extLst>
          </p:cNvPr>
          <p:cNvSpPr txBox="1">
            <a:spLocks noChangeArrowheads="1"/>
          </p:cNvSpPr>
          <p:nvPr/>
        </p:nvSpPr>
        <p:spPr bwMode="auto">
          <a:xfrm>
            <a:off x="684213" y="2420938"/>
            <a:ext cx="77755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is-IS" altLang="is-IS" sz="4000" b="1">
                <a:solidFill>
                  <a:srgbClr val="C00000"/>
                </a:solidFill>
                <a:latin typeface="Arial" panose="020B0604020202020204" pitchFamily="34" charset="0"/>
                <a:cs typeface="Arial" panose="020B0604020202020204" pitchFamily="34" charset="0"/>
              </a:rPr>
              <a:t>Hringrás reikningshaldsins</a:t>
            </a:r>
          </a:p>
          <a:p>
            <a:pPr algn="ctr" eaLnBrk="1" hangingPunct="1">
              <a:spcBef>
                <a:spcPct val="50000"/>
              </a:spcBef>
              <a:buFontTx/>
              <a:buNone/>
            </a:pPr>
            <a:r>
              <a:rPr lang="is-IS" altLang="is-IS" sz="2800" b="1">
                <a:latin typeface="Arial" panose="020B0604020202020204" pitchFamily="34" charset="0"/>
                <a:cs typeface="Arial" panose="020B0604020202020204" pitchFamily="34" charset="0"/>
              </a:rPr>
              <a:t> </a:t>
            </a:r>
            <a:endParaRPr lang="is-IS" altLang="is-IS" sz="2000" b="1">
              <a:latin typeface="Arial" panose="020B0604020202020204" pitchFamily="34" charset="0"/>
              <a:cs typeface="Arial" panose="020B0604020202020204" pitchFamily="34" charset="0"/>
            </a:endParaRPr>
          </a:p>
          <a:p>
            <a:pPr algn="ctr" eaLnBrk="1" hangingPunct="1">
              <a:spcBef>
                <a:spcPct val="50000"/>
              </a:spcBef>
              <a:buFontTx/>
              <a:buNone/>
            </a:pPr>
            <a:r>
              <a:rPr lang="is-IS" altLang="is-IS" sz="2800" b="1" i="1">
                <a:latin typeface="Arial" panose="020B0604020202020204" pitchFamily="34" charset="0"/>
                <a:cs typeface="Arial" panose="020B0604020202020204" pitchFamily="34" charset="0"/>
              </a:rPr>
              <a:t>„The accounting cycle“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2">
            <a:extLst>
              <a:ext uri="{FF2B5EF4-FFF2-40B4-BE49-F238E27FC236}">
                <a16:creationId xmlns:a16="http://schemas.microsoft.com/office/drawing/2014/main" id="{4714CF48-D2A0-475E-AF4B-27327787304E}"/>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0" hangingPunct="0">
              <a:spcBef>
                <a:spcPct val="0"/>
              </a:spcBef>
              <a:buFontTx/>
              <a:buNone/>
            </a:pPr>
            <a:fld id="{85E2E7B5-34FC-4331-88C6-4053D50FAD77}" type="slidenum">
              <a:rPr lang="en-US" altLang="is-IS" sz="1200">
                <a:latin typeface="Arial" panose="020B0604020202020204" pitchFamily="34" charset="0"/>
              </a:rPr>
              <a:pPr algn="l" eaLnBrk="0" hangingPunct="0">
                <a:spcBef>
                  <a:spcPct val="0"/>
                </a:spcBef>
                <a:buFontTx/>
                <a:buNone/>
              </a:pPr>
              <a:t>8</a:t>
            </a:fld>
            <a:endParaRPr lang="en-US" altLang="is-IS" sz="1200">
              <a:latin typeface="Arial" panose="020B0604020202020204" pitchFamily="34" charset="0"/>
            </a:endParaRPr>
          </a:p>
        </p:txBody>
      </p:sp>
      <p:sp>
        <p:nvSpPr>
          <p:cNvPr id="72707" name="Rectangle 2">
            <a:extLst>
              <a:ext uri="{FF2B5EF4-FFF2-40B4-BE49-F238E27FC236}">
                <a16:creationId xmlns:a16="http://schemas.microsoft.com/office/drawing/2014/main" id="{50609C00-887B-4FC1-B6D9-F508A2004D3E}"/>
              </a:ext>
            </a:extLst>
          </p:cNvPr>
          <p:cNvSpPr>
            <a:spLocks noGrp="1"/>
          </p:cNvSpPr>
          <p:nvPr>
            <p:ph type="title"/>
          </p:nvPr>
        </p:nvSpPr>
        <p:spPr>
          <a:xfrm>
            <a:off x="539750" y="642938"/>
            <a:ext cx="8280400" cy="771525"/>
          </a:xfrm>
        </p:spPr>
        <p:txBody>
          <a:bodyPr/>
          <a:lstStyle/>
          <a:p>
            <a:pPr eaLnBrk="1" hangingPunct="1"/>
            <a:r>
              <a:rPr lang="is-IS" altLang="is-IS" sz="2800" b="1">
                <a:solidFill>
                  <a:srgbClr val="C00000"/>
                </a:solidFill>
                <a:latin typeface="Arial" panose="020B0604020202020204" pitchFamily="34" charset="0"/>
                <a:cs typeface="Arial" panose="020B0604020202020204" pitchFamily="34" charset="0"/>
              </a:rPr>
              <a:t>Hringrás reikningshaldsins </a:t>
            </a:r>
            <a:r>
              <a:rPr lang="en-US" altLang="is-IS" sz="2400" b="1" i="1">
                <a:solidFill>
                  <a:srgbClr val="C00000"/>
                </a:solidFill>
                <a:latin typeface="Arial" panose="020B0604020202020204" pitchFamily="34" charset="0"/>
                <a:cs typeface="Arial" panose="020B0604020202020204" pitchFamily="34" charset="0"/>
              </a:rPr>
              <a:t>(Accounting Cycle)</a:t>
            </a:r>
          </a:p>
        </p:txBody>
      </p:sp>
      <p:sp>
        <p:nvSpPr>
          <p:cNvPr id="72708" name="Text Box 3">
            <a:extLst>
              <a:ext uri="{FF2B5EF4-FFF2-40B4-BE49-F238E27FC236}">
                <a16:creationId xmlns:a16="http://schemas.microsoft.com/office/drawing/2014/main" id="{B97CC9EA-FA6C-4E08-9797-0F20FF81ABF2}"/>
              </a:ext>
            </a:extLst>
          </p:cNvPr>
          <p:cNvSpPr txBox="1">
            <a:spLocks noChangeArrowheads="1"/>
          </p:cNvSpPr>
          <p:nvPr/>
        </p:nvSpPr>
        <p:spPr bwMode="auto">
          <a:xfrm>
            <a:off x="3733800" y="1828800"/>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is-IS" altLang="is-IS" sz="2400" b="1">
                <a:latin typeface="Arial" panose="020B0604020202020204" pitchFamily="34" charset="0"/>
                <a:cs typeface="Arial" panose="020B0604020202020204" pitchFamily="34" charset="0"/>
              </a:rPr>
              <a:t>Skrá viðskipti tímabilsins </a:t>
            </a:r>
          </a:p>
        </p:txBody>
      </p:sp>
      <p:grpSp>
        <p:nvGrpSpPr>
          <p:cNvPr id="2" name="Group 4">
            <a:extLst>
              <a:ext uri="{FF2B5EF4-FFF2-40B4-BE49-F238E27FC236}">
                <a16:creationId xmlns:a16="http://schemas.microsoft.com/office/drawing/2014/main" id="{AB7413E5-B0AB-48DB-B1FD-ACC85EE9A213}"/>
              </a:ext>
            </a:extLst>
          </p:cNvPr>
          <p:cNvGrpSpPr>
            <a:grpSpLocks/>
          </p:cNvGrpSpPr>
          <p:nvPr/>
        </p:nvGrpSpPr>
        <p:grpSpPr bwMode="auto">
          <a:xfrm>
            <a:off x="5791200" y="2428875"/>
            <a:ext cx="2957513" cy="1733550"/>
            <a:chOff x="3648" y="1638"/>
            <a:chExt cx="1863" cy="989"/>
          </a:xfrm>
        </p:grpSpPr>
        <p:sp>
          <p:nvSpPr>
            <p:cNvPr id="72717" name="Text Box 5">
              <a:extLst>
                <a:ext uri="{FF2B5EF4-FFF2-40B4-BE49-F238E27FC236}">
                  <a16:creationId xmlns:a16="http://schemas.microsoft.com/office/drawing/2014/main" id="{0C35D83E-B5BB-4D79-BA77-C7002BBB6A6E}"/>
                </a:ext>
              </a:extLst>
            </p:cNvPr>
            <p:cNvSpPr txBox="1">
              <a:spLocks noChangeArrowheads="1"/>
            </p:cNvSpPr>
            <p:nvPr/>
          </p:nvSpPr>
          <p:spPr bwMode="auto">
            <a:xfrm>
              <a:off x="3923" y="2153"/>
              <a:ext cx="1588"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is-IS" altLang="is-IS" sz="2400" b="1">
                  <a:latin typeface="Arial" panose="020B0604020202020204" pitchFamily="34" charset="0"/>
                  <a:cs typeface="Arial" panose="020B0604020202020204" pitchFamily="34" charset="0"/>
                </a:rPr>
                <a:t>Uppgjörs-færslur </a:t>
              </a:r>
            </a:p>
          </p:txBody>
        </p:sp>
        <p:cxnSp>
          <p:nvCxnSpPr>
            <p:cNvPr id="40975" name="AutoShape 6">
              <a:extLst>
                <a:ext uri="{FF2B5EF4-FFF2-40B4-BE49-F238E27FC236}">
                  <a16:creationId xmlns:a16="http://schemas.microsoft.com/office/drawing/2014/main" id="{4DF55865-AA77-4CCC-A20B-72DFB79804B4}"/>
                </a:ext>
              </a:extLst>
            </p:cNvPr>
            <p:cNvCxnSpPr>
              <a:cxnSpLocks noChangeShapeType="1"/>
              <a:stCxn id="72708" idx="3"/>
              <a:endCxn id="72717" idx="0"/>
            </p:cNvCxnSpPr>
            <p:nvPr/>
          </p:nvCxnSpPr>
          <p:spPr bwMode="auto">
            <a:xfrm>
              <a:off x="3648" y="1638"/>
              <a:ext cx="1069" cy="515"/>
            </a:xfrm>
            <a:prstGeom prst="bentConnector2">
              <a:avLst/>
            </a:prstGeom>
            <a:noFill/>
            <a:ln w="127000">
              <a:solidFill>
                <a:schemeClr val="accent5">
                  <a:lumMod val="50000"/>
                </a:schemeClr>
              </a:solidFill>
              <a:miter lim="800000"/>
              <a:headEnd/>
              <a:tailEnd type="triangle" w="med" len="med"/>
            </a:ln>
          </p:spPr>
        </p:cxnSp>
      </p:grpSp>
      <p:grpSp>
        <p:nvGrpSpPr>
          <p:cNvPr id="3" name="Group 7">
            <a:extLst>
              <a:ext uri="{FF2B5EF4-FFF2-40B4-BE49-F238E27FC236}">
                <a16:creationId xmlns:a16="http://schemas.microsoft.com/office/drawing/2014/main" id="{E7F6E9B9-003A-417A-82AD-E6AFE989513A}"/>
              </a:ext>
            </a:extLst>
          </p:cNvPr>
          <p:cNvGrpSpPr>
            <a:grpSpLocks/>
          </p:cNvGrpSpPr>
          <p:nvPr/>
        </p:nvGrpSpPr>
        <p:grpSpPr bwMode="auto">
          <a:xfrm>
            <a:off x="3733800" y="4419600"/>
            <a:ext cx="3754438" cy="1684338"/>
            <a:chOff x="2352" y="2784"/>
            <a:chExt cx="2448" cy="1061"/>
          </a:xfrm>
        </p:grpSpPr>
        <p:sp>
          <p:nvSpPr>
            <p:cNvPr id="72715" name="Text Box 8">
              <a:extLst>
                <a:ext uri="{FF2B5EF4-FFF2-40B4-BE49-F238E27FC236}">
                  <a16:creationId xmlns:a16="http://schemas.microsoft.com/office/drawing/2014/main" id="{D34EED23-17F3-4C7A-AC4A-ADE962167011}"/>
                </a:ext>
              </a:extLst>
            </p:cNvPr>
            <p:cNvSpPr txBox="1">
              <a:spLocks noChangeArrowheads="1"/>
            </p:cNvSpPr>
            <p:nvPr/>
          </p:nvSpPr>
          <p:spPr bwMode="auto">
            <a:xfrm>
              <a:off x="2352" y="3322"/>
              <a:ext cx="134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is-IS" altLang="is-IS" sz="2400" b="1">
                  <a:latin typeface="Arial" panose="020B0604020202020204" pitchFamily="34" charset="0"/>
                  <a:cs typeface="Arial" panose="020B0604020202020204" pitchFamily="34" charset="0"/>
                </a:rPr>
                <a:t>Semja reikningsskil</a:t>
              </a:r>
            </a:p>
          </p:txBody>
        </p:sp>
        <p:cxnSp>
          <p:nvCxnSpPr>
            <p:cNvPr id="40973" name="AutoShape 9">
              <a:extLst>
                <a:ext uri="{FF2B5EF4-FFF2-40B4-BE49-F238E27FC236}">
                  <a16:creationId xmlns:a16="http://schemas.microsoft.com/office/drawing/2014/main" id="{C7233EA8-1BC7-4639-A12C-10A5B0D97B1A}"/>
                </a:ext>
              </a:extLst>
            </p:cNvPr>
            <p:cNvCxnSpPr>
              <a:cxnSpLocks noChangeShapeType="1"/>
            </p:cNvCxnSpPr>
            <p:nvPr/>
          </p:nvCxnSpPr>
          <p:spPr bwMode="auto">
            <a:xfrm rot="10800000" flipV="1">
              <a:off x="3648" y="2784"/>
              <a:ext cx="1152" cy="848"/>
            </a:xfrm>
            <a:prstGeom prst="bentConnector3">
              <a:avLst>
                <a:gd name="adj1" fmla="val 1042"/>
              </a:avLst>
            </a:prstGeom>
            <a:noFill/>
            <a:ln w="127000">
              <a:solidFill>
                <a:schemeClr val="accent5">
                  <a:lumMod val="50000"/>
                </a:schemeClr>
              </a:solidFill>
              <a:miter lim="800000"/>
              <a:headEnd/>
              <a:tailEnd type="triangle" w="med" len="med"/>
            </a:ln>
          </p:spPr>
        </p:cxnSp>
      </p:grpSp>
      <p:grpSp>
        <p:nvGrpSpPr>
          <p:cNvPr id="4" name="Group 10">
            <a:extLst>
              <a:ext uri="{FF2B5EF4-FFF2-40B4-BE49-F238E27FC236}">
                <a16:creationId xmlns:a16="http://schemas.microsoft.com/office/drawing/2014/main" id="{81591E8E-AC76-4D09-B27C-4D22AE28D97D}"/>
              </a:ext>
            </a:extLst>
          </p:cNvPr>
          <p:cNvGrpSpPr>
            <a:grpSpLocks/>
          </p:cNvGrpSpPr>
          <p:nvPr/>
        </p:nvGrpSpPr>
        <p:grpSpPr bwMode="auto">
          <a:xfrm>
            <a:off x="762000" y="3417888"/>
            <a:ext cx="2971800" cy="2271712"/>
            <a:chOff x="480" y="2153"/>
            <a:chExt cx="1872" cy="1431"/>
          </a:xfrm>
        </p:grpSpPr>
        <p:sp>
          <p:nvSpPr>
            <p:cNvPr id="72713" name="Text Box 11">
              <a:extLst>
                <a:ext uri="{FF2B5EF4-FFF2-40B4-BE49-F238E27FC236}">
                  <a16:creationId xmlns:a16="http://schemas.microsoft.com/office/drawing/2014/main" id="{CF272907-53A7-4E7C-86D8-00CF4332C64D}"/>
                </a:ext>
              </a:extLst>
            </p:cNvPr>
            <p:cNvSpPr txBox="1">
              <a:spLocks noChangeArrowheads="1"/>
            </p:cNvSpPr>
            <p:nvPr/>
          </p:nvSpPr>
          <p:spPr bwMode="auto">
            <a:xfrm>
              <a:off x="480" y="2153"/>
              <a:ext cx="144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is-IS" altLang="is-IS" sz="2400" b="1">
                  <a:latin typeface="Arial" panose="020B0604020202020204" pitchFamily="34" charset="0"/>
                  <a:cs typeface="Arial" panose="020B0604020202020204" pitchFamily="34" charset="0"/>
                </a:rPr>
                <a:t>Loka tímabundnum reikningum</a:t>
              </a:r>
            </a:p>
          </p:txBody>
        </p:sp>
        <p:cxnSp>
          <p:nvCxnSpPr>
            <p:cNvPr id="40971" name="AutoShape 12">
              <a:extLst>
                <a:ext uri="{FF2B5EF4-FFF2-40B4-BE49-F238E27FC236}">
                  <a16:creationId xmlns:a16="http://schemas.microsoft.com/office/drawing/2014/main" id="{2E72C266-9061-4127-B637-FA8A197BB042}"/>
                </a:ext>
              </a:extLst>
            </p:cNvPr>
            <p:cNvCxnSpPr>
              <a:cxnSpLocks noChangeShapeType="1"/>
              <a:stCxn id="72715" idx="1"/>
              <a:endCxn id="72713" idx="2"/>
            </p:cNvCxnSpPr>
            <p:nvPr/>
          </p:nvCxnSpPr>
          <p:spPr bwMode="auto">
            <a:xfrm rot="10800000">
              <a:off x="1200" y="2909"/>
              <a:ext cx="1152" cy="675"/>
            </a:xfrm>
            <a:prstGeom prst="bentConnector2">
              <a:avLst/>
            </a:prstGeom>
            <a:noFill/>
            <a:ln w="127000">
              <a:solidFill>
                <a:schemeClr val="accent5">
                  <a:lumMod val="50000"/>
                </a:schemeClr>
              </a:solidFill>
              <a:miter lim="800000"/>
              <a:headEnd/>
              <a:tailEnd type="triangle" w="med" len="med"/>
            </a:ln>
          </p:spPr>
        </p:cxnSp>
      </p:grpSp>
      <p:cxnSp>
        <p:nvCxnSpPr>
          <p:cNvPr id="267277" name="AutoShape 13">
            <a:extLst>
              <a:ext uri="{FF2B5EF4-FFF2-40B4-BE49-F238E27FC236}">
                <a16:creationId xmlns:a16="http://schemas.microsoft.com/office/drawing/2014/main" id="{BE3D7DC2-2090-4E8E-A018-5019512E0C61}"/>
              </a:ext>
            </a:extLst>
          </p:cNvPr>
          <p:cNvCxnSpPr>
            <a:cxnSpLocks noChangeShapeType="1"/>
          </p:cNvCxnSpPr>
          <p:nvPr/>
        </p:nvCxnSpPr>
        <p:spPr bwMode="auto">
          <a:xfrm rot="-5400000">
            <a:off x="2230437" y="1914526"/>
            <a:ext cx="1177925" cy="1828800"/>
          </a:xfrm>
          <a:prstGeom prst="bentConnector2">
            <a:avLst/>
          </a:prstGeom>
          <a:noFill/>
          <a:ln w="127000">
            <a:solidFill>
              <a:schemeClr val="accent5">
                <a:lumMod val="50000"/>
              </a:schemeClr>
            </a:solidFill>
            <a:miter lim="800000"/>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To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67277"/>
                                        </p:tgtEl>
                                        <p:attrNameLst>
                                          <p:attrName>style.visibility</p:attrName>
                                        </p:attrNameLst>
                                      </p:cBhvr>
                                      <p:to>
                                        <p:strVal val="visible"/>
                                      </p:to>
                                    </p:set>
                                    <p:animEffect transition="in" filter="slide(fromBottom)">
                                      <p:cBhvr>
                                        <p:cTn id="22" dur="500"/>
                                        <p:tgtEl>
                                          <p:spTgt spid="267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Template_Grunnnam2010">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txDef>
      <a:spPr bwMode="auto">
        <a:noFill/>
        <a:ln w="9525">
          <a:noFill/>
          <a:miter lim="800000"/>
          <a:headEnd/>
          <a:tailEnd/>
        </a:ln>
      </a:spPr>
      <a:bodyPr>
        <a:spAutoFit/>
      </a:bodyPr>
      <a:lstStyle>
        <a:defPPr marL="457200" indent="-457200" algn="ctr">
          <a:spcBef>
            <a:spcPct val="50000"/>
          </a:spcBef>
          <a:defRPr sz="2800" b="1">
            <a:latin typeface="Tahoma"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_Grunnnam2010">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txDef>
      <a:spPr bwMode="auto">
        <a:noFill/>
        <a:ln w="9525">
          <a:noFill/>
          <a:miter lim="800000"/>
          <a:headEnd/>
          <a:tailEnd/>
        </a:ln>
      </a:spPr>
      <a:bodyPr>
        <a:spAutoFit/>
      </a:bodyPr>
      <a:lstStyle>
        <a:defPPr marL="457200" indent="-457200" algn="ctr">
          <a:spcBef>
            <a:spcPct val="50000"/>
          </a:spcBef>
          <a:defRPr sz="2800" b="1">
            <a:latin typeface="Tahoma"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12110</TotalTime>
  <Words>322</Words>
  <Application>Microsoft Office PowerPoint</Application>
  <PresentationFormat>On-screen Show (4:3)</PresentationFormat>
  <Paragraphs>64</Paragraphs>
  <Slides>8</Slides>
  <Notes>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8</vt:i4>
      </vt:variant>
    </vt:vector>
  </HeadingPairs>
  <TitlesOfParts>
    <vt:vector size="14" baseType="lpstr">
      <vt:lpstr>Arial</vt:lpstr>
      <vt:lpstr>Calibri</vt:lpstr>
      <vt:lpstr>Helvetica</vt:lpstr>
      <vt:lpstr>2_Template_Grunnnam2010</vt:lpstr>
      <vt:lpstr>1_Template_Grunnnam2010</vt:lpstr>
      <vt:lpstr>Custom Design</vt:lpstr>
      <vt:lpstr>PowerPoint Presentation</vt:lpstr>
      <vt:lpstr>  2. kafli   Reikningsskil á rekstargrunni   „Accrual accounting“   </vt:lpstr>
      <vt:lpstr>  Viðskipti reikningsskila á rekstrargrunni “Accrual Accounting”</vt:lpstr>
      <vt:lpstr> Samanburður á „accural“ og „deferral“ viðskiptum</vt:lpstr>
      <vt:lpstr>  Hvenær teljasta viðskipti hafa farið fram  (eða vera áfallin)?</vt:lpstr>
      <vt:lpstr>PowerPoint Presentation</vt:lpstr>
      <vt:lpstr>PowerPoint Presentation</vt:lpstr>
      <vt:lpstr>Hringrás reikningshaldsins (Accounting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Halldóra Lisbeth Jónsdóttir</dc:creator>
  <cp:lastModifiedBy>Pálsson, Unnar F</cp:lastModifiedBy>
  <cp:revision>1392</cp:revision>
  <dcterms:created xsi:type="dcterms:W3CDTF">2010-01-14T00:13:08Z</dcterms:created>
  <dcterms:modified xsi:type="dcterms:W3CDTF">2023-08-20T09:32:09Z</dcterms:modified>
</cp:coreProperties>
</file>