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8ECF"/>
    <a:srgbClr val="C55E5B"/>
    <a:srgbClr val="99CCFF"/>
    <a:srgbClr val="BD2F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A3C8-067A-46B8-AE35-DBEB70571385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7D5F-140A-42B3-AC97-255FD4B76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92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A3C8-067A-46B8-AE35-DBEB70571385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7D5F-140A-42B3-AC97-255FD4B76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33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A3C8-067A-46B8-AE35-DBEB70571385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7D5F-140A-42B3-AC97-255FD4B76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73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A3C8-067A-46B8-AE35-DBEB70571385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7D5F-140A-42B3-AC97-255FD4B76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58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A3C8-067A-46B8-AE35-DBEB70571385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7D5F-140A-42B3-AC97-255FD4B76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27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A3C8-067A-46B8-AE35-DBEB70571385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7D5F-140A-42B3-AC97-255FD4B76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07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A3C8-067A-46B8-AE35-DBEB70571385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7D5F-140A-42B3-AC97-255FD4B76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22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A3C8-067A-46B8-AE35-DBEB70571385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7D5F-140A-42B3-AC97-255FD4B76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07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A3C8-067A-46B8-AE35-DBEB70571385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7D5F-140A-42B3-AC97-255FD4B76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81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A3C8-067A-46B8-AE35-DBEB70571385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7D5F-140A-42B3-AC97-255FD4B76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70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A3C8-067A-46B8-AE35-DBEB70571385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D7D5F-140A-42B3-AC97-255FD4B76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67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3A3C8-067A-46B8-AE35-DBEB70571385}" type="datetimeFigureOut">
              <a:rPr lang="en-GB" smtClean="0"/>
              <a:t>02/10/2015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D7D5F-140A-42B3-AC97-255FD4B76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91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6713" y="1355725"/>
            <a:ext cx="2592387" cy="2592388"/>
          </a:xfrm>
          <a:prstGeom prst="rect">
            <a:avLst/>
          </a:prstGeom>
          <a:solidFill>
            <a:srgbClr val="C55E5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dirty="0">
                <a:solidFill>
                  <a:schemeClr val="bg1"/>
                </a:solidFill>
              </a:rPr>
              <a:t>New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59100" y="1355725"/>
            <a:ext cx="4378325" cy="2592388"/>
          </a:xfrm>
          <a:prstGeom prst="rect">
            <a:avLst/>
          </a:prstGeom>
          <a:solidFill>
            <a:srgbClr val="DE8EC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dirty="0">
                <a:solidFill>
                  <a:schemeClr val="bg1"/>
                </a:solidFill>
              </a:rPr>
              <a:t>Tenured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7337425" y="1355725"/>
            <a:ext cx="1439863" cy="259238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dirty="0">
                <a:solidFill>
                  <a:schemeClr val="bg1"/>
                </a:solidFill>
              </a:rPr>
              <a:t>Permanent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66713" y="4408488"/>
            <a:ext cx="69707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2900363" y="4522788"/>
            <a:ext cx="18446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E" sz="1200" b="0">
                <a:solidFill>
                  <a:srgbClr val="1643D4"/>
                </a:solidFill>
              </a:rPr>
              <a:t>Heap</a:t>
            </a:r>
            <a:endParaRPr lang="en-US" sz="1200" b="0">
              <a:solidFill>
                <a:srgbClr val="1643D4"/>
              </a:solidFill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7337425" y="4408488"/>
            <a:ext cx="14398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27"/>
          <p:cNvSpPr txBox="1">
            <a:spLocks noChangeArrowheads="1"/>
          </p:cNvSpPr>
          <p:nvPr/>
        </p:nvSpPr>
        <p:spPr bwMode="auto">
          <a:xfrm>
            <a:off x="7162800" y="4522788"/>
            <a:ext cx="18446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E" sz="1200" b="0">
                <a:solidFill>
                  <a:srgbClr val="1643D4"/>
                </a:solidFill>
              </a:rPr>
              <a:t>Non-Heap</a:t>
            </a:r>
            <a:endParaRPr lang="en-US" sz="1200" b="0">
              <a:solidFill>
                <a:srgbClr val="1643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15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66713" y="1355725"/>
            <a:ext cx="1958975" cy="2592388"/>
          </a:xfrm>
          <a:prstGeom prst="rect">
            <a:avLst/>
          </a:prstGeom>
          <a:solidFill>
            <a:srgbClr val="C55E5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>
                <a:solidFill>
                  <a:schemeClr val="bg1"/>
                </a:solidFill>
              </a:rPr>
              <a:t>Eden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59100" y="1355725"/>
            <a:ext cx="4378325" cy="2592388"/>
          </a:xfrm>
          <a:prstGeom prst="rect">
            <a:avLst/>
          </a:prstGeom>
          <a:solidFill>
            <a:srgbClr val="DE8EC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>
                <a:solidFill>
                  <a:schemeClr val="bg1"/>
                </a:solidFill>
              </a:rPr>
              <a:t>Tenured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37425" y="1355725"/>
            <a:ext cx="1439863" cy="259238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>
                <a:solidFill>
                  <a:schemeClr val="bg1"/>
                </a:solidFill>
              </a:rPr>
              <a:t>Permanent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2265363" y="1355725"/>
            <a:ext cx="366712" cy="2592388"/>
            <a:chOff x="2794" y="1906"/>
            <a:chExt cx="231" cy="1633"/>
          </a:xfrm>
        </p:grpSpPr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2807" y="1906"/>
              <a:ext cx="217" cy="163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 rot="16200000" flipH="1">
              <a:off x="2588" y="2593"/>
              <a:ext cx="6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IE" b="0">
                  <a:solidFill>
                    <a:schemeClr val="bg1"/>
                  </a:solidFill>
                </a:rPr>
                <a:t>Survivor</a:t>
              </a:r>
              <a:endParaRPr lang="en-US" b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2592388" y="1355725"/>
            <a:ext cx="366712" cy="2592388"/>
            <a:chOff x="2794" y="1906"/>
            <a:chExt cx="231" cy="1633"/>
          </a:xfrm>
        </p:grpSpPr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2807" y="1906"/>
              <a:ext cx="217" cy="163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 rot="16200000" flipH="1">
              <a:off x="2588" y="2593"/>
              <a:ext cx="6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IE" b="0">
                  <a:solidFill>
                    <a:schemeClr val="bg1"/>
                  </a:solidFill>
                </a:rPr>
                <a:t>Survivor</a:t>
              </a:r>
              <a:endParaRPr lang="en-US" b="0">
                <a:solidFill>
                  <a:schemeClr val="bg1"/>
                </a:solidFill>
              </a:endParaRPr>
            </a:p>
          </p:txBody>
        </p:sp>
      </p:grp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366713" y="4811713"/>
            <a:ext cx="2592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>
            <a:off x="2959100" y="4811713"/>
            <a:ext cx="4378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>
            <a:off x="366713" y="4062413"/>
            <a:ext cx="19002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>
            <a:off x="2268538" y="4062413"/>
            <a:ext cx="344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769938" y="4076700"/>
            <a:ext cx="1476375" cy="274638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E" sz="1200" b="0" dirty="0">
                <a:solidFill>
                  <a:srgbClr val="1643D4"/>
                </a:solidFill>
              </a:rPr>
              <a:t>Eden/Survivor ratio</a:t>
            </a:r>
            <a:endParaRPr lang="en-US" sz="1200" b="0" dirty="0">
              <a:solidFill>
                <a:srgbClr val="1643D4"/>
              </a:solidFill>
            </a:endParaRPr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3246438" y="4868863"/>
            <a:ext cx="18446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E" sz="1200" b="0">
                <a:solidFill>
                  <a:srgbClr val="1643D4"/>
                </a:solidFill>
              </a:rPr>
              <a:t>Tenured/Young ratio</a:t>
            </a:r>
            <a:endParaRPr lang="en-US" sz="1200" b="0">
              <a:solidFill>
                <a:srgbClr val="1643D4"/>
              </a:solidFill>
            </a:endParaRPr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366713" y="5561013"/>
            <a:ext cx="6970712" cy="12700"/>
          </a:xfrm>
          <a:prstGeom prst="line">
            <a:avLst/>
          </a:prstGeom>
          <a:noFill/>
          <a:ln w="28575">
            <a:solidFill>
              <a:srgbClr val="DA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3246438" y="5630863"/>
            <a:ext cx="18446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IE" sz="1200" b="0">
                <a:solidFill>
                  <a:srgbClr val="DA0000"/>
                </a:solidFill>
              </a:rPr>
              <a:t>Total Heap Size</a:t>
            </a:r>
            <a:endParaRPr lang="en-US" sz="1200" b="0">
              <a:solidFill>
                <a:srgbClr val="D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19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66713" y="1355725"/>
            <a:ext cx="1036637" cy="2592388"/>
          </a:xfrm>
          <a:prstGeom prst="rect">
            <a:avLst/>
          </a:prstGeom>
          <a:solidFill>
            <a:srgbClr val="C55E5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>
                <a:solidFill>
                  <a:schemeClr val="bg1"/>
                </a:solidFill>
              </a:rPr>
              <a:t>Eden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959100" y="1355725"/>
            <a:ext cx="2706688" cy="2592388"/>
          </a:xfrm>
          <a:prstGeom prst="rect">
            <a:avLst/>
          </a:prstGeom>
          <a:solidFill>
            <a:srgbClr val="DE8EC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>
                <a:solidFill>
                  <a:schemeClr val="bg1"/>
                </a:solidFill>
              </a:rPr>
              <a:t>Tenured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337425" y="1355725"/>
            <a:ext cx="863600" cy="259238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>
                <a:solidFill>
                  <a:schemeClr val="bg1"/>
                </a:solidFill>
              </a:rPr>
              <a:t>Perm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366838" y="1355725"/>
            <a:ext cx="344488" cy="25923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 rot="16200000" flipH="1">
            <a:off x="1019175" y="2446337"/>
            <a:ext cx="1022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E" b="0">
                <a:solidFill>
                  <a:schemeClr val="bg1"/>
                </a:solidFill>
              </a:rPr>
              <a:t>Survivor</a:t>
            </a:r>
            <a:endParaRPr lang="en-US" b="0">
              <a:solidFill>
                <a:schemeClr val="bg1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693863" y="1355725"/>
            <a:ext cx="344488" cy="25923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 rot="16200000" flipH="1">
            <a:off x="1346200" y="2446337"/>
            <a:ext cx="10223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IE" b="0">
                <a:solidFill>
                  <a:schemeClr val="bg1"/>
                </a:solidFill>
              </a:rPr>
              <a:t>Survivor</a:t>
            </a:r>
            <a:endParaRPr lang="en-US" b="0">
              <a:solidFill>
                <a:schemeClr val="bg1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036763" y="1355725"/>
            <a:ext cx="922337" cy="2592388"/>
          </a:xfrm>
          <a:prstGeom prst="rect">
            <a:avLst/>
          </a:prstGeom>
          <a:solidFill>
            <a:schemeClr val="accent2">
              <a:lumMod val="75000"/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b="0">
                <a:solidFill>
                  <a:schemeClr val="bg1"/>
                </a:solidFill>
              </a:rPr>
              <a:t>(Virtual)</a:t>
            </a:r>
            <a:endParaRPr lang="en-US" b="0">
              <a:solidFill>
                <a:schemeClr val="bg1"/>
              </a:solidFill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665788" y="1355725"/>
            <a:ext cx="1671637" cy="2592388"/>
          </a:xfrm>
          <a:prstGeom prst="rect">
            <a:avLst/>
          </a:prstGeom>
          <a:solidFill>
            <a:srgbClr val="DE8ECF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b="0" dirty="0">
                <a:solidFill>
                  <a:schemeClr val="bg1"/>
                </a:solidFill>
              </a:rPr>
              <a:t>(Virtual)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8201025" y="1355725"/>
            <a:ext cx="576263" cy="2592388"/>
          </a:xfrm>
          <a:prstGeom prst="rect">
            <a:avLst/>
          </a:prstGeom>
          <a:solidFill>
            <a:schemeClr val="tx2">
              <a:lumMod val="40000"/>
              <a:lumOff val="60000"/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IE" sz="1200" b="0" dirty="0">
                <a:solidFill>
                  <a:schemeClr val="bg1"/>
                </a:solidFill>
              </a:rPr>
              <a:t>(Virtual)</a:t>
            </a:r>
            <a:endParaRPr lang="en-US" sz="1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6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863" y="1585913"/>
            <a:ext cx="4032250" cy="336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132138" y="3775075"/>
            <a:ext cx="4440237" cy="2109788"/>
            <a:chOff x="1973" y="2378"/>
            <a:chExt cx="2797" cy="1329"/>
          </a:xfrm>
        </p:grpSpPr>
        <p:sp>
          <p:nvSpPr>
            <p:cNvPr id="4" name="Oval 11"/>
            <p:cNvSpPr>
              <a:spLocks noChangeArrowheads="1"/>
            </p:cNvSpPr>
            <p:nvPr/>
          </p:nvSpPr>
          <p:spPr bwMode="auto">
            <a:xfrm>
              <a:off x="1973" y="2378"/>
              <a:ext cx="980" cy="980"/>
            </a:xfrm>
            <a:prstGeom prst="ellipse">
              <a:avLst/>
            </a:prstGeom>
            <a:noFill/>
            <a:ln w="12700" algn="ctr">
              <a:solidFill>
                <a:srgbClr val="DA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pic>
          <p:nvPicPr>
            <p:cNvPr id="5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06" y="2849"/>
              <a:ext cx="1164" cy="8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Line 14"/>
            <p:cNvSpPr>
              <a:spLocks noChangeShapeType="1"/>
            </p:cNvSpPr>
            <p:nvPr/>
          </p:nvSpPr>
          <p:spPr bwMode="auto">
            <a:xfrm>
              <a:off x="2916" y="3067"/>
              <a:ext cx="690" cy="218"/>
            </a:xfrm>
            <a:prstGeom prst="line">
              <a:avLst/>
            </a:prstGeom>
            <a:noFill/>
            <a:ln w="9525">
              <a:solidFill>
                <a:srgbClr val="DA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213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552" y="1556792"/>
            <a:ext cx="3463925" cy="2549525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960" y="1549066"/>
            <a:ext cx="3566542" cy="2527458"/>
          </a:xfrm>
          <a:prstGeom prst="rect">
            <a:avLst/>
          </a:prstGeom>
          <a:noFill/>
          <a:ln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804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14687</TotalTime>
  <Words>31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ADT Fire and Security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Donnacha Forde</dc:creator>
  <cp:lastModifiedBy>Donnacha Forde</cp:lastModifiedBy>
  <cp:revision>94</cp:revision>
  <dcterms:created xsi:type="dcterms:W3CDTF">2015-10-02T07:58:01Z</dcterms:created>
  <dcterms:modified xsi:type="dcterms:W3CDTF">2015-10-12T12:45:18Z</dcterms:modified>
</cp:coreProperties>
</file>