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315C-5890-4725-8094-554A7C41A47A}" type="datetimeFigureOut">
              <a:rPr lang="en-GB" smtClean="0"/>
              <a:t>23/09/2015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0BB3-05B1-4ADD-A3D8-8C67D70D8B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315C-5890-4725-8094-554A7C41A47A}" type="datetimeFigureOut">
              <a:rPr lang="en-GB" smtClean="0"/>
              <a:t>23/09/2015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0BB3-05B1-4ADD-A3D8-8C67D70D8B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49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315C-5890-4725-8094-554A7C41A47A}" type="datetimeFigureOut">
              <a:rPr lang="en-GB" smtClean="0"/>
              <a:t>23/09/2015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0BB3-05B1-4ADD-A3D8-8C67D70D8B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83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315C-5890-4725-8094-554A7C41A47A}" type="datetimeFigureOut">
              <a:rPr lang="en-GB" smtClean="0"/>
              <a:t>23/09/2015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0BB3-05B1-4ADD-A3D8-8C67D70D8B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68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315C-5890-4725-8094-554A7C41A47A}" type="datetimeFigureOut">
              <a:rPr lang="en-GB" smtClean="0"/>
              <a:t>23/09/2015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0BB3-05B1-4ADD-A3D8-8C67D70D8B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42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315C-5890-4725-8094-554A7C41A47A}" type="datetimeFigureOut">
              <a:rPr lang="en-GB" smtClean="0"/>
              <a:t>23/09/2015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0BB3-05B1-4ADD-A3D8-8C67D70D8B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00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315C-5890-4725-8094-554A7C41A47A}" type="datetimeFigureOut">
              <a:rPr lang="en-GB" smtClean="0"/>
              <a:t>23/09/2015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0BB3-05B1-4ADD-A3D8-8C67D70D8B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43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315C-5890-4725-8094-554A7C41A47A}" type="datetimeFigureOut">
              <a:rPr lang="en-GB" smtClean="0"/>
              <a:t>23/09/2015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0BB3-05B1-4ADD-A3D8-8C67D70D8B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99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315C-5890-4725-8094-554A7C41A47A}" type="datetimeFigureOut">
              <a:rPr lang="en-GB" smtClean="0"/>
              <a:t>23/09/2015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0BB3-05B1-4ADD-A3D8-8C67D70D8B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73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315C-5890-4725-8094-554A7C41A47A}" type="datetimeFigureOut">
              <a:rPr lang="en-GB" smtClean="0"/>
              <a:t>23/09/2015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0BB3-05B1-4ADD-A3D8-8C67D70D8B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02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315C-5890-4725-8094-554A7C41A47A}" type="datetimeFigureOut">
              <a:rPr lang="en-GB" smtClean="0"/>
              <a:t>23/09/2015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0BB3-05B1-4ADD-A3D8-8C67D70D8B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07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1315C-5890-4725-8094-554A7C41A47A}" type="datetimeFigureOut">
              <a:rPr lang="en-GB" smtClean="0"/>
              <a:t>23/09/2015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B0BB3-05B1-4ADD-A3D8-8C67D70D8B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34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6184" y="2564904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foo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059832" y="1484784"/>
            <a:ext cx="1728192" cy="28083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Instance </a:t>
            </a:r>
          </a:p>
          <a:p>
            <a:pPr algn="ctr"/>
            <a:r>
              <a:rPr lang="en-GB" dirty="0" smtClean="0"/>
              <a:t>of </a:t>
            </a:r>
          </a:p>
          <a:p>
            <a:pPr algn="ctr"/>
            <a:r>
              <a:rPr lang="en-GB" dirty="0" smtClean="0"/>
              <a:t>Foo</a:t>
            </a:r>
            <a:endParaRPr lang="en-GB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076304" y="2852936"/>
            <a:ext cx="983528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99592" y="2329135"/>
            <a:ext cx="1225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Foo Reference</a:t>
            </a:r>
            <a:endParaRPr lang="en-GB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915816" y="1196752"/>
            <a:ext cx="975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Foo Object</a:t>
            </a:r>
            <a:endParaRPr lang="en-GB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779912" y="670135"/>
            <a:ext cx="1656138" cy="841303"/>
            <a:chOff x="5148064" y="1795608"/>
            <a:chExt cx="1656138" cy="841303"/>
          </a:xfrm>
        </p:grpSpPr>
        <p:sp>
          <p:nvSpPr>
            <p:cNvPr id="14" name="Arc 13"/>
            <p:cNvSpPr/>
            <p:nvPr/>
          </p:nvSpPr>
          <p:spPr>
            <a:xfrm rot="10800000" flipH="1">
              <a:off x="5148064" y="1795608"/>
              <a:ext cx="785267" cy="841303"/>
            </a:xfrm>
            <a:prstGeom prst="arc">
              <a:avLst>
                <a:gd name="adj1" fmla="val 19312767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75981" y="1979548"/>
              <a:ext cx="12282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900" dirty="0" smtClean="0">
                  <a:solidFill>
                    <a:schemeClr val="tx2"/>
                  </a:solidFill>
                </a:rPr>
                <a:t>Allocated on the Heap</a:t>
              </a:r>
              <a:endParaRPr lang="en-GB" sz="900" dirty="0" smtClean="0">
                <a:solidFill>
                  <a:schemeClr val="tx2"/>
                </a:solidFill>
              </a:endParaRPr>
            </a:p>
          </p:txBody>
        </p:sp>
      </p:grpSp>
      <p:sp>
        <p:nvSpPr>
          <p:cNvPr id="18" name="Arc 17"/>
          <p:cNvSpPr/>
          <p:nvPr/>
        </p:nvSpPr>
        <p:spPr>
          <a:xfrm rot="10800000" flipH="1">
            <a:off x="611560" y="1641720"/>
            <a:ext cx="785267" cy="841303"/>
          </a:xfrm>
          <a:prstGeom prst="arc">
            <a:avLst>
              <a:gd name="adj1" fmla="val 1931276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728505" y="1700808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>
                <a:solidFill>
                  <a:schemeClr val="tx2"/>
                </a:solidFill>
              </a:rPr>
              <a:t>Root Reference </a:t>
            </a:r>
          </a:p>
          <a:p>
            <a:pPr algn="ctr"/>
            <a:r>
              <a:rPr lang="en-GB" sz="900" dirty="0" smtClean="0">
                <a:solidFill>
                  <a:schemeClr val="tx2"/>
                </a:solidFill>
              </a:rPr>
              <a:t>(stack variable or member variable)</a:t>
            </a:r>
            <a:endParaRPr lang="en-GB" sz="900" dirty="0" smtClean="0">
              <a:solidFill>
                <a:schemeClr val="tx2"/>
              </a:solidFill>
            </a:endParaRPr>
          </a:p>
        </p:txBody>
      </p:sp>
      <p:sp>
        <p:nvSpPr>
          <p:cNvPr id="20" name="Arc 19"/>
          <p:cNvSpPr/>
          <p:nvPr/>
        </p:nvSpPr>
        <p:spPr>
          <a:xfrm rot="10800000" flipH="1">
            <a:off x="4572000" y="2869486"/>
            <a:ext cx="626060" cy="181908"/>
          </a:xfrm>
          <a:prstGeom prst="arc">
            <a:avLst>
              <a:gd name="adj1" fmla="val 1797529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5222579" y="2797478"/>
            <a:ext cx="20954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tx2"/>
                </a:solidFill>
              </a:rPr>
              <a:t>Contains member variables, </a:t>
            </a:r>
          </a:p>
          <a:p>
            <a:r>
              <a:rPr lang="en-GB" sz="1050" dirty="0" smtClean="0">
                <a:solidFill>
                  <a:schemeClr val="tx2"/>
                </a:solidFill>
              </a:rPr>
              <a:t>possibly including other references</a:t>
            </a:r>
            <a:endParaRPr lang="en-GB" sz="105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385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29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ADT Fire and Security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Donnacha Forde</dc:creator>
  <cp:lastModifiedBy>Donnacha Forde</cp:lastModifiedBy>
  <cp:revision>3</cp:revision>
  <dcterms:created xsi:type="dcterms:W3CDTF">2015-09-23T09:34:21Z</dcterms:created>
  <dcterms:modified xsi:type="dcterms:W3CDTF">2015-09-23T14:04:08Z</dcterms:modified>
</cp:coreProperties>
</file>