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5"/>
  </p:handoutMasterIdLst>
  <p:sldIdLst>
    <p:sldId id="257" r:id="rId2"/>
    <p:sldId id="266" r:id="rId3"/>
    <p:sldId id="267" r:id="rId4"/>
    <p:sldId id="268" r:id="rId5"/>
    <p:sldId id="269" r:id="rId6"/>
    <p:sldId id="264" r:id="rId7"/>
    <p:sldId id="271" r:id="rId8"/>
    <p:sldId id="270" r:id="rId9"/>
    <p:sldId id="272" r:id="rId10"/>
    <p:sldId id="265" r:id="rId11"/>
    <p:sldId id="261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A6111-EC6A-4510-9AD9-BA602DAD5A13}" v="15" dt="2020-09-18T14:46:05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4"/>
    <p:restoredTop sz="94692"/>
  </p:normalViewPr>
  <p:slideViewPr>
    <p:cSldViewPr snapToGrid="0" snapToObjects="1">
      <p:cViewPr varScale="1">
        <p:scale>
          <a:sx n="127" d="100"/>
          <a:sy n="127" d="100"/>
        </p:scale>
        <p:origin x="192" y="1600"/>
      </p:cViewPr>
      <p:guideLst>
        <p:guide orient="horz" pos="2160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Miller" userId="7dco6DdnQGyZ36VLNbFw/JtrTJGPPq2WGe/ASd1uHS8=" providerId="None" clId="Web-{84DA6111-EC6A-4510-9AD9-BA602DAD5A13}"/>
    <pc:docChg chg="addSld modSld">
      <pc:chgData name="Jacob Miller" userId="7dco6DdnQGyZ36VLNbFw/JtrTJGPPq2WGe/ASd1uHS8=" providerId="None" clId="Web-{84DA6111-EC6A-4510-9AD9-BA602DAD5A13}" dt="2020-09-18T14:46:05.614" v="11" actId="14100"/>
      <pc:docMkLst>
        <pc:docMk/>
      </pc:docMkLst>
      <pc:sldChg chg="addSp delSp modSp new">
        <pc:chgData name="Jacob Miller" userId="7dco6DdnQGyZ36VLNbFw/JtrTJGPPq2WGe/ASd1uHS8=" providerId="None" clId="Web-{84DA6111-EC6A-4510-9AD9-BA602DAD5A13}" dt="2020-09-18T14:46:05.614" v="11" actId="14100"/>
        <pc:sldMkLst>
          <pc:docMk/>
          <pc:sldMk cId="2846259753" sldId="265"/>
        </pc:sldMkLst>
        <pc:spChg chg="del">
          <ac:chgData name="Jacob Miller" userId="7dco6DdnQGyZ36VLNbFw/JtrTJGPPq2WGe/ASd1uHS8=" providerId="None" clId="Web-{84DA6111-EC6A-4510-9AD9-BA602DAD5A13}" dt="2020-09-18T14:44:24.564" v="1"/>
          <ac:spMkLst>
            <pc:docMk/>
            <pc:sldMk cId="2846259753" sldId="265"/>
            <ac:spMk id="2" creationId="{058E659A-5AD3-4CCD-B55E-AC43A037B90D}"/>
          </ac:spMkLst>
        </pc:spChg>
        <pc:spChg chg="del">
          <ac:chgData name="Jacob Miller" userId="7dco6DdnQGyZ36VLNbFw/JtrTJGPPq2WGe/ASd1uHS8=" providerId="None" clId="Web-{84DA6111-EC6A-4510-9AD9-BA602DAD5A13}" dt="2020-09-18T14:44:26.846" v="2"/>
          <ac:spMkLst>
            <pc:docMk/>
            <pc:sldMk cId="2846259753" sldId="265"/>
            <ac:spMk id="3" creationId="{170F0BB9-68F8-4639-89C2-AF05ED4698F4}"/>
          </ac:spMkLst>
        </pc:spChg>
        <pc:spChg chg="add mod">
          <ac:chgData name="Jacob Miller" userId="7dco6DdnQGyZ36VLNbFw/JtrTJGPPq2WGe/ASd1uHS8=" providerId="None" clId="Web-{84DA6111-EC6A-4510-9AD9-BA602DAD5A13}" dt="2020-09-18T14:45:46.722" v="6" actId="20577"/>
          <ac:spMkLst>
            <pc:docMk/>
            <pc:sldMk cId="2846259753" sldId="265"/>
            <ac:spMk id="6" creationId="{DD9F9A4A-7350-43F1-838F-B6CA51FA50E3}"/>
          </ac:spMkLst>
        </pc:spChg>
        <pc:picChg chg="add del mod">
          <ac:chgData name="Jacob Miller" userId="7dco6DdnQGyZ36VLNbFw/JtrTJGPPq2WGe/ASd1uHS8=" providerId="None" clId="Web-{84DA6111-EC6A-4510-9AD9-BA602DAD5A13}" dt="2020-09-18T14:44:29.283" v="4"/>
          <ac:picMkLst>
            <pc:docMk/>
            <pc:sldMk cId="2846259753" sldId="265"/>
            <ac:picMk id="4" creationId="{170F55B8-081B-4819-9105-B02DF65A3D25}"/>
          </ac:picMkLst>
        </pc:picChg>
        <pc:picChg chg="add mod">
          <ac:chgData name="Jacob Miller" userId="7dco6DdnQGyZ36VLNbFw/JtrTJGPPq2WGe/ASd1uHS8=" providerId="None" clId="Web-{84DA6111-EC6A-4510-9AD9-BA602DAD5A13}" dt="2020-09-18T14:46:05.614" v="11" actId="14100"/>
          <ac:picMkLst>
            <pc:docMk/>
            <pc:sldMk cId="2846259753" sldId="265"/>
            <ac:picMk id="7" creationId="{1BA37930-ECD5-400A-8EA8-60A7A434A47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5047E-76C2-4A4F-9227-B3929D03AB59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27A23-0B24-974A-B51B-4F5AF71B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67AE-8C48-A947-A8DC-0AAC28D6C14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8807-1073-4A44-9EDB-54577F3AE5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09180" y="90258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Figure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F286C-5BAF-3C43-B53C-E53C066C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" y="388085"/>
            <a:ext cx="8955690" cy="5373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31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F9A4A-7350-43F1-838F-B6CA51FA50E3}"/>
              </a:ext>
            </a:extLst>
          </p:cNvPr>
          <p:cNvSpPr txBox="1"/>
          <p:nvPr/>
        </p:nvSpPr>
        <p:spPr>
          <a:xfrm>
            <a:off x="145757" y="104593"/>
            <a:ext cx="163698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Appendix Figure 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01F709-6A26-BE4C-8915-57A0BD52F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03"/>
          <a:stretch/>
        </p:blipFill>
        <p:spPr>
          <a:xfrm>
            <a:off x="438911" y="662850"/>
            <a:ext cx="5619557" cy="6050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476F8-44B9-EE45-9CAC-42092D928D69}"/>
              </a:ext>
            </a:extLst>
          </p:cNvPr>
          <p:cNvSpPr txBox="1"/>
          <p:nvPr/>
        </p:nvSpPr>
        <p:spPr>
          <a:xfrm>
            <a:off x="145757" y="52717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75C94-8585-3B4C-AE7B-1876182E7300}"/>
              </a:ext>
            </a:extLst>
          </p:cNvPr>
          <p:cNvSpPr txBox="1"/>
          <p:nvPr/>
        </p:nvSpPr>
        <p:spPr>
          <a:xfrm>
            <a:off x="146304" y="361991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4625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81331-94FC-6046-B55B-67F0B9B60098}"/>
              </a:ext>
            </a:extLst>
          </p:cNvPr>
          <p:cNvSpPr txBox="1"/>
          <p:nvPr/>
        </p:nvSpPr>
        <p:spPr>
          <a:xfrm>
            <a:off x="145757" y="104593"/>
            <a:ext cx="163698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Appendix Figure 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A0784-C723-6148-8461-3CD44AE4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7" y="673238"/>
            <a:ext cx="6709159" cy="59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8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558E-DE73-864C-8842-5B2CC3F8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6" y="3685252"/>
            <a:ext cx="4833257" cy="3020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EA349A-6673-BE42-BF06-61DEB358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6" y="612146"/>
            <a:ext cx="4833257" cy="30207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7901" y="12372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Appendix Figure 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578" y="57195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901" y="36498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0122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DA394D-27BC-F847-B7BD-9176BF66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6" y="3639733"/>
            <a:ext cx="4833257" cy="3020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E37AE-4844-D64B-B802-08720658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6" y="547982"/>
            <a:ext cx="4833257" cy="30207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7901" y="12372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Appendix Figure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578" y="57195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901" y="36498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2532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4800" y="39235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28045" y="39235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798" y="24434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28045" y="24434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0747" y="453821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23994" y="453821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175446-5CD4-3744-948D-CD75A20492A8}"/>
              </a:ext>
            </a:extLst>
          </p:cNvPr>
          <p:cNvSpPr txBox="1"/>
          <p:nvPr/>
        </p:nvSpPr>
        <p:spPr>
          <a:xfrm>
            <a:off x="209180" y="90258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Figure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8AA30-73AB-624C-B88B-A5A38E31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7" y="377939"/>
            <a:ext cx="2286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036C6-3DAF-5B40-9D70-0A9C9A42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994" y="392359"/>
            <a:ext cx="2667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C39B2-5A41-D342-9A98-6A2A37FF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0" y="2392604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9D0D2-37D9-6949-9730-637BE585B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970" y="2443465"/>
            <a:ext cx="2667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9A7E3-AD82-B84F-AABD-A39D65056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747" y="4494571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73FC87-93BB-C449-B7DE-D9E6B4477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301" y="4494571"/>
            <a:ext cx="2667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C81C62-6423-754C-A037-D671CF79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3" y="3701212"/>
            <a:ext cx="4845064" cy="3028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B0DEE-1D85-5E45-A65D-2B43D6A3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33" y="623330"/>
            <a:ext cx="4842410" cy="30265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7901" y="123722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578" y="57195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901" y="36498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7018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53A270-7DD8-714F-BB6D-5F1513616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35"/>
          <a:stretch/>
        </p:blipFill>
        <p:spPr>
          <a:xfrm>
            <a:off x="189532" y="705237"/>
            <a:ext cx="4044465" cy="38404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588" y="8428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588" y="52057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CDA0C-735A-1640-849F-505FD066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381" y="705237"/>
            <a:ext cx="4726745" cy="3840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3997" y="52057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7541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588" y="8428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1A510-8262-314F-8AEC-878BD22C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8" y="412157"/>
            <a:ext cx="6319286" cy="63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CADC9E-612C-D348-8FCA-54AA93B2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86" y="776953"/>
            <a:ext cx="4114800" cy="411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E6C46-44B1-C646-87AB-AE57AE1E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" y="776953"/>
            <a:ext cx="4114800" cy="411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5757" y="10459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Appendix Figure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757" y="59228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8757" y="59228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76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09180" y="90258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Appendix Figure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757C-4365-9342-A593-CBA41995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" y="398035"/>
            <a:ext cx="8955690" cy="53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4800" y="39235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28045" y="39235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798" y="24434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28045" y="24434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0747" y="453821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23994" y="453821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175446-5CD4-3744-948D-CD75A20492A8}"/>
              </a:ext>
            </a:extLst>
          </p:cNvPr>
          <p:cNvSpPr txBox="1"/>
          <p:nvPr/>
        </p:nvSpPr>
        <p:spPr>
          <a:xfrm>
            <a:off x="209180" y="90258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Appendix Figure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77AE0-1C3E-664D-A524-C1E105B6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7" y="392359"/>
            <a:ext cx="2286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E211E8-1D4E-DF4D-9156-3EDE2DA5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01" y="392359"/>
            <a:ext cx="2667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15C8B9-CC70-E842-B555-DA4FF8A22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40" y="2443937"/>
            <a:ext cx="2286000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F272A5-184D-D24E-9A62-C8A825F50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917" y="2443937"/>
            <a:ext cx="26670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54F83B-01D1-A142-B503-2178C80A4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82" y="4489839"/>
            <a:ext cx="2286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6FA2DA-7E22-4F4C-9FA5-CA216322C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9247" y="4486365"/>
            <a:ext cx="2671053" cy="22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FABE541-E2FE-BB4C-8C0E-72B2AD592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24"/>
          <a:stretch/>
        </p:blipFill>
        <p:spPr>
          <a:xfrm>
            <a:off x="209180" y="244146"/>
            <a:ext cx="6858000" cy="64380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245D9A-6918-0146-9B87-2A94C25FF21B}"/>
              </a:ext>
            </a:extLst>
          </p:cNvPr>
          <p:cNvSpPr txBox="1"/>
          <p:nvPr/>
        </p:nvSpPr>
        <p:spPr>
          <a:xfrm>
            <a:off x="209180" y="90258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Appendix Figure 4</a:t>
            </a:r>
          </a:p>
        </p:txBody>
      </p:sp>
    </p:spTree>
    <p:extLst>
      <p:ext uri="{BB962C8B-B14F-4D97-AF65-F5344CB8AC3E}">
        <p14:creationId xmlns:p14="http://schemas.microsoft.com/office/powerpoint/2010/main" val="1063341597"/>
      </p:ext>
    </p:extLst>
  </p:cSld>
  <p:clrMapOvr>
    <a:masterClrMapping/>
  </p:clrMapOvr>
</p:sld>
</file>

<file path=ppt/theme/theme1.xml><?xml version="1.0" encoding="utf-8"?>
<a:theme xmlns:a="http://schemas.openxmlformats.org/drawingml/2006/main" name="CCLC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CCLCM Template.potx</Template>
  <TotalTime>277</TotalTime>
  <Words>58</Words>
  <Application>Microsoft Macintosh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CCLCM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Hannah</dc:creator>
  <cp:lastModifiedBy>Hannah Wang</cp:lastModifiedBy>
  <cp:revision>33</cp:revision>
  <dcterms:created xsi:type="dcterms:W3CDTF">2014-11-02T19:57:18Z</dcterms:created>
  <dcterms:modified xsi:type="dcterms:W3CDTF">2020-09-21T00:27:59Z</dcterms:modified>
</cp:coreProperties>
</file>