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65979"/>
  </p:normalViewPr>
  <p:slideViewPr>
    <p:cSldViewPr snapToGrid="0" snapToObjects="1">
      <p:cViewPr varScale="1">
        <p:scale>
          <a:sx n="111" d="100"/>
          <a:sy n="111" d="100"/>
        </p:scale>
        <p:origin x="1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18A44-ECC0-214B-881B-604ABAD67195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C91EE-241E-744B-9BE8-C0788DCF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(assay analytic sensitivity = constant)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COMPARING ACROSS PANELS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Varying proportion of population w/ Ct &gt;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compare across panels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Increasing Ct means LESS viral load in a sample, so we expect that increasing Ct will make a test less sensitive (able to detect positive cases)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UNCORRELATED DATA (dashed line): Increasing proportion of tested population with C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value  &gt;95%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PPA decreases</a:t>
            </a:r>
          </a:p>
          <a:p>
            <a:r>
              <a:rPr lang="en-US" dirty="0"/>
              <a:t>CORRELATED DATA (solid line):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Increasing proportion of tested population with C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value  &gt;95%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PPA decreases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Comparing uncorrelated and correlated: don’t have a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consistent trend??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COMPARING WITHIN A GIVEN PANEL</a:t>
            </a:r>
          </a:p>
          <a:p>
            <a:r>
              <a:rPr lang="en-US" dirty="0"/>
              <a:t>At a given sensitivity and proportion of samples with Ct&gt;</a:t>
            </a:r>
            <a:r>
              <a:rPr lang="en-US" dirty="0" err="1"/>
              <a:t>LoD</a:t>
            </a:r>
            <a:r>
              <a:rPr lang="en-US" dirty="0"/>
              <a:t>, greater proportion of tests positive increases PPA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C91EE-241E-744B-9BE8-C0788DCF38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5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8338-343E-AB4A-BDB4-E0974871F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E8169-F1C1-574D-8E23-74BCBE16F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37505-01B7-C546-865A-7FEEF8DE9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57F0-796C-3E48-9337-35B32FA723F8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73DE7-6E91-8747-9446-9E07F71CF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F97B3-E947-0749-B889-440B02BD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3ECF-A29C-6448-A5A6-915EBA873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6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1DE4-EC02-714C-ACCD-BC0F3023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314A7-72C8-6E41-A932-7AD8B6BDD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84546-7EB9-0B45-8307-79C376543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57F0-796C-3E48-9337-35B32FA723F8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26036-7757-A145-B957-D3D0AB5D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3171F-1880-6242-9371-981461C2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3ECF-A29C-6448-A5A6-915EBA873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2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FA5EF-4BFC-6C42-9958-DEB6D9C770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4D31D-C82F-9E4F-8B37-49865490B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4C940-7C61-884F-844E-D6626ECCA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57F0-796C-3E48-9337-35B32FA723F8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4DB02-7295-9943-985C-C99295630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35203-CF2E-714B-AFD4-8BECCBCB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3ECF-A29C-6448-A5A6-915EBA873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7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BF75-2372-0F4C-86DA-80FB39B0E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6AB2A-6B0D-7D40-8BC2-0582F7A5C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AE8B2-04E4-BD46-8020-D7DF402AA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57F0-796C-3E48-9337-35B32FA723F8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E7743-9BE7-FB4E-B8B2-541F9990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EB5D4-F247-E44A-9063-B234A6C8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3ECF-A29C-6448-A5A6-915EBA873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76B1-0E74-3844-850D-67CFF977D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35594-B0D0-5144-B731-3579FF703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60972-33E2-BB4C-91C3-C1BD9280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57F0-796C-3E48-9337-35B32FA723F8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2EDB3-6DE5-DA4A-B0EF-442F20FE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20E6D-0027-264C-BF01-BFD38C05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3ECF-A29C-6448-A5A6-915EBA873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7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8679-1BF0-8340-BB4A-4FC337F43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DC218-AECB-A34E-B0BF-62F8E2C26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DF2FF-1973-E349-8BA4-D2B552638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3CA23-9F87-1545-85AD-B7BA620D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57F0-796C-3E48-9337-35B32FA723F8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B52AB-DDC4-1943-AAFF-4F097962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48229-346B-3348-9A64-C3A58812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3ECF-A29C-6448-A5A6-915EBA873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36D8-819A-D042-916B-A8C47C1B9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CB33E-E07D-6D40-8107-A9D64517C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BCFEF-7A77-6B46-81F2-054D606D7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FAD62C-19F1-5F4B-AFD2-4FCA59FE5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8A7667-1947-A744-81FB-29DEEB005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36CB8B-6DF3-EE41-92E0-3543CC3A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57F0-796C-3E48-9337-35B32FA723F8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180E3-1904-E444-9E9F-77FB06F5B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365D2-4EE0-2C45-A77D-B0BE88FA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3ECF-A29C-6448-A5A6-915EBA873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7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1AC8-2A59-5844-AC72-8D4B757D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1430CA-066E-5C4F-A737-167884CB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57F0-796C-3E48-9337-35B32FA723F8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EB384-50C9-4842-8C26-6DEAB019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3BA01-7DDB-7C4A-B21C-F2030996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3ECF-A29C-6448-A5A6-915EBA873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9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7EEFD-ACC9-BF46-9EB7-79E1E28BF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57F0-796C-3E48-9337-35B32FA723F8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B20EB-2106-654B-8532-D9E45A62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E6BEE-6EDE-8945-84BE-43A1B0B4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3ECF-A29C-6448-A5A6-915EBA873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3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BDCB2-7157-BF49-8A7A-ECFE2E191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55EB0-70D9-2942-BEB2-5EDFE4592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4BEFB-6EF3-3F44-A1DC-77DB2C46A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CD090-0016-5941-A548-DDAF23CFE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57F0-796C-3E48-9337-35B32FA723F8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CF214-2B64-454C-ABC6-4DB783B0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76B00-FC8C-004A-A7E1-38FE57AC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3ECF-A29C-6448-A5A6-915EBA873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6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154B1-759B-214F-A26D-13F7A25D6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3376DF-4DF6-ED43-A242-A45BD8747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3EB24-A9A5-DC4B-8784-75339FC47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820BF-19D3-7845-B2E4-1EFFD8E9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57F0-796C-3E48-9337-35B32FA723F8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EA13D-3D44-1A48-9115-06987B612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07875-6D0E-CA43-B3B7-8CB9451D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3ECF-A29C-6448-A5A6-915EBA873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2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5856BD-3B12-2B4B-9CD1-6D6C275D6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5CAF3-440A-8B47-A1F0-732F9E6F6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E7F8A-F0A2-ED44-966E-A6FAC831E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057F0-796C-3E48-9337-35B32FA723F8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418FB-70E5-8749-89B4-D77A7D1CD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AF138-A853-394F-8485-1F5D2B85D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13ECF-A29C-6448-A5A6-915EBA873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9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95CB-9352-C043-93A1-D87D08225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95A0E-B598-9441-9ACB-D84ED6C4CD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8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E992A-621B-EA4F-A1B4-31F141F2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12FC78-C0CF-0F44-8965-D31FCFBB5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27906"/>
            <a:ext cx="8168400" cy="5105251"/>
          </a:xfrm>
        </p:spPr>
      </p:pic>
    </p:spTree>
    <p:extLst>
      <p:ext uri="{BB962C8B-B14F-4D97-AF65-F5344CB8AC3E}">
        <p14:creationId xmlns:p14="http://schemas.microsoft.com/office/powerpoint/2010/main" val="3193289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880E-8233-1F46-BA2A-253C3491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3" y="92598"/>
            <a:ext cx="11308466" cy="1325563"/>
          </a:xfrm>
        </p:spPr>
        <p:txBody>
          <a:bodyPr>
            <a:normAutofit/>
          </a:bodyPr>
          <a:lstStyle/>
          <a:p>
            <a:r>
              <a:rPr lang="en-US" sz="3000" dirty="0"/>
              <a:t>Vary proportion of population w/ Ct &gt; </a:t>
            </a:r>
            <a:r>
              <a:rPr lang="en-US" sz="3000" dirty="0" err="1"/>
              <a:t>LoD</a:t>
            </a:r>
            <a:endParaRPr lang="en-US" sz="3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092B21-9CD1-A545-8253-D5C99D912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359" y="1325563"/>
            <a:ext cx="8458234" cy="5286397"/>
          </a:xfrm>
        </p:spPr>
      </p:pic>
    </p:spTree>
    <p:extLst>
      <p:ext uri="{BB962C8B-B14F-4D97-AF65-F5344CB8AC3E}">
        <p14:creationId xmlns:p14="http://schemas.microsoft.com/office/powerpoint/2010/main" val="3349247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140</Words>
  <Application>Microsoft Macintosh PowerPoint</Application>
  <PresentationFormat>Widescreen</PresentationFormat>
  <Paragraphs>13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Vary proportion of population w/ Ct &gt; LoD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Lynn DeRook Comess</dc:creator>
  <cp:lastModifiedBy>Saskia Lynn DeRook Comess</cp:lastModifiedBy>
  <cp:revision>12</cp:revision>
  <dcterms:created xsi:type="dcterms:W3CDTF">2020-11-30T23:38:29Z</dcterms:created>
  <dcterms:modified xsi:type="dcterms:W3CDTF">2020-11-30T23:52:58Z</dcterms:modified>
</cp:coreProperties>
</file>