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245"/>
    <a:srgbClr val="15315E"/>
    <a:srgbClr val="0E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9"/>
  </p:normalViewPr>
  <p:slideViewPr>
    <p:cSldViewPr snapToGrid="0" snapToObjects="1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6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4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B58B-FBA0-884B-A08F-AD65166F3A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4B8A-4DA2-CD48-B0BD-0018E2271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7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2F6961C-F9AD-384B-A23A-CBF40F63F595}"/>
              </a:ext>
            </a:extLst>
          </p:cNvPr>
          <p:cNvSpPr/>
          <p:nvPr/>
        </p:nvSpPr>
        <p:spPr>
          <a:xfrm>
            <a:off x="541867" y="234932"/>
            <a:ext cx="4470400" cy="39793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53CA2-F01C-7349-B7A0-4D62942A2BEA}"/>
              </a:ext>
            </a:extLst>
          </p:cNvPr>
          <p:cNvSpPr txBox="1"/>
          <p:nvPr/>
        </p:nvSpPr>
        <p:spPr>
          <a:xfrm>
            <a:off x="5248525" y="1059792"/>
            <a:ext cx="66209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Hello! </a:t>
            </a:r>
          </a:p>
          <a:p>
            <a:pPr algn="just"/>
            <a:endParaRPr lang="en-US" sz="1400" dirty="0">
              <a:latin typeface="Candara" panose="020E0502030303020204" pitchFamily="34" charset="0"/>
              <a:ea typeface="Apple Color Emoji" pitchFamily="2" charset="0"/>
              <a:cs typeface="Bangla MN" panose="02000500020000000000" pitchFamily="2" charset="0"/>
            </a:endParaRPr>
          </a:p>
          <a:p>
            <a:pPr algn="just"/>
            <a:r>
              <a:rPr lang="en-US" sz="2800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I am  currently a fourth-year PhD student in the Statistics Department at Stanford University, advised by </a:t>
            </a:r>
            <a:r>
              <a:rPr lang="en-US" sz="2800" b="1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Prof. Susan Holmes </a:t>
            </a:r>
            <a:r>
              <a:rPr lang="en-US" sz="2800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and </a:t>
            </a:r>
            <a:r>
              <a:rPr lang="en-US" sz="2800" b="1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Prof. Jure </a:t>
            </a:r>
            <a:r>
              <a:rPr lang="en-US" sz="2800" b="1" dirty="0" err="1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Leskovec</a:t>
            </a:r>
            <a:r>
              <a:rPr lang="en-US" sz="2800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. </a:t>
            </a:r>
          </a:p>
          <a:p>
            <a:pPr algn="just"/>
            <a:r>
              <a:rPr lang="en-US" sz="2800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			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FA89-6B99-9C49-824C-018237C4F3A2}"/>
              </a:ext>
            </a:extLst>
          </p:cNvPr>
          <p:cNvSpPr txBox="1"/>
          <p:nvPr/>
        </p:nvSpPr>
        <p:spPr>
          <a:xfrm>
            <a:off x="490663" y="4401965"/>
            <a:ext cx="1137879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My research focuses on the extension of machine learning and statistics to </a:t>
            </a:r>
            <a:r>
              <a:rPr lang="en-US" sz="2800" b="1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graph-structured data</a:t>
            </a:r>
            <a:r>
              <a:rPr lang="en-US" sz="2800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: my objective is to develop tools and methods for analyzing and comparing sets of graphs. I am especially interested in applications related to neuroscience and  brain </a:t>
            </a:r>
            <a:r>
              <a:rPr lang="en-US" sz="2800" dirty="0" err="1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connectomics</a:t>
            </a:r>
            <a:r>
              <a:rPr lang="en-US" sz="2800" dirty="0">
                <a:latin typeface="Candara" panose="020E0502030303020204" pitchFamily="34" charset="0"/>
                <a:ea typeface="Apple Color Emoji" pitchFamily="2" charset="0"/>
                <a:cs typeface="Bangla MN" panose="02000500020000000000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73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 Color Emoji</vt:lpstr>
      <vt:lpstr>Arial</vt:lpstr>
      <vt:lpstr>Bangla MN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Donnat</dc:creator>
  <cp:lastModifiedBy>Claire Donnat</cp:lastModifiedBy>
  <cp:revision>8</cp:revision>
  <cp:lastPrinted>2018-10-07T23:27:06Z</cp:lastPrinted>
  <dcterms:created xsi:type="dcterms:W3CDTF">2018-10-07T22:34:45Z</dcterms:created>
  <dcterms:modified xsi:type="dcterms:W3CDTF">2018-10-08T01:31:38Z</dcterms:modified>
</cp:coreProperties>
</file>