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9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94660"/>
  </p:normalViewPr>
  <p:slideViewPr>
    <p:cSldViewPr snapToGrid="0" showGuides="1">
      <p:cViewPr>
        <p:scale>
          <a:sx n="400" d="100"/>
          <a:sy n="400" d="100"/>
        </p:scale>
        <p:origin x="-21924" y="-6324"/>
      </p:cViewPr>
      <p:guideLst>
        <p:guide orient="horz" pos="399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868F1-B533-45C0-9D14-DE450DFBA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3FB0A-4570-402B-B213-0535F4B42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CA44D-1F0F-477E-8C8B-5FCDFAB4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56A49-ADAC-4971-A009-BC003BB0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0FD5A-4C3A-45FC-8913-81B31A45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2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1ECC6-00AD-4335-9568-9AE41EB3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22583-F573-4E7E-A000-9E928C9C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D1ED7-4233-4281-A693-56AA86E4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355F2-30C6-4C5A-8644-52F7D380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D5107-A864-4834-A3BF-D51E7EDB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2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398663-1B04-4DE0-98C2-7709A89D7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CF34F-55DA-4DC5-9285-2F72253C7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C25E9-0833-47BB-AFCF-019E7D5C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24A4F-13F9-42AA-8ADF-87C49C39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91FB0-FA4B-4785-8842-CDD6BB57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3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CC11-924F-499C-B039-E4B3FA64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10931-E097-4709-8169-0EF666033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68245-AA19-4295-8A8A-7608D12E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3E0FD-140B-495E-8BD5-C0E10E33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956B2-8A35-4281-B4A9-B3FFD80D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1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882D-2027-407C-A3AB-02B04B48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3FB85-67B5-4591-9D09-51486893E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C8EB8-521D-4A2C-9EB5-FC102978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B0F0A-BDBB-4518-B14E-E17C69B6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BDBEB-D3B1-40A8-A0EA-406DC322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2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26EE2-4B22-4DFC-ADE6-B1D6A4516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7BE09-EB08-420E-9E71-FDF02E78A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3D33-5696-4EC3-B996-FC5C18BDC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80E4C-5CAD-4D25-9469-22AB4DE1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EA98E-1C1A-4B14-A5DC-D61E050B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272F9-59EC-4FB0-8C57-DD6BF434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8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234E-1028-4A6D-B486-360D0449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B95C4-13C9-48E6-9ADC-F0AA54342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51105-EA0A-42A5-8A1C-9A41668F2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D8621-D098-4732-AE89-DB95ADF59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9063C-8D1D-454D-98AE-A15E23776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62F88F-0A44-49D7-B364-9EBADE35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E28DCD-861B-4715-A0CA-FDF9C411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58591-7289-437E-9576-B2A8ADB2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3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A23F-7615-417B-B8D1-B3A3B7F3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21B0B-B698-4990-A4C1-58D44F3A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AC46E-9AC7-4E64-8866-06BC38A4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5A0B1-447A-4A4E-B778-C19A64A6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6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308BAF-4DAA-4BD8-B392-5B57D97E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47DE-1F0C-4DB4-943E-94D5375F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7C5EF-9557-49E0-98F5-1582A64B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1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DF4E0-3524-4518-93CF-45CC793C5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22EB2-9124-49A5-AC4C-AE1D9B486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5987E-4A6A-425B-BBAC-B0E38EA84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D80FA-98A9-422C-84B5-EE96958FF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C7F40-EA70-4218-BA8A-608AB36C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AD51E-F45C-43DC-8A59-1433EDB2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3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D815-9022-4998-95D3-73EA5FCFC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5C689-489B-4058-93E7-6EF5F8984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A22B4-12F2-43E5-8113-6C555972B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39380-412B-4CCD-AF33-8B686C43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8B04F-7A4F-4FBB-ABF2-2128AF42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0F9CB-274C-49C1-BFA0-C57751E7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8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E019CB-67BA-4720-A9C3-A034AA89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26FD1-2AFC-49AD-8819-A9D6E03A8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22790-1062-4149-9E8B-A8F909DF5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B612C-58BB-478F-A782-7CECA27B54F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29271-704C-4B7B-A212-AA6A9FC31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B326C-470A-4B1C-B86F-F5B5FB3A8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6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Diagram&#10;&#10;Description automatically generated">
            <a:extLst>
              <a:ext uri="{FF2B5EF4-FFF2-40B4-BE49-F238E27FC236}">
                <a16:creationId xmlns:a16="http://schemas.microsoft.com/office/drawing/2014/main" id="{2BB61120-CD44-4FA9-80D3-A0C27C295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19"/>
          <a:stretch/>
        </p:blipFill>
        <p:spPr>
          <a:xfrm>
            <a:off x="26126" y="1384666"/>
            <a:ext cx="12165873" cy="315522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A2F60AD-B7A8-47F1-BD9D-FB32DBE6E9E2}"/>
              </a:ext>
            </a:extLst>
          </p:cNvPr>
          <p:cNvSpPr/>
          <p:nvPr/>
        </p:nvSpPr>
        <p:spPr>
          <a:xfrm>
            <a:off x="6872419" y="3489756"/>
            <a:ext cx="63413" cy="540726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5D1E67-64B5-4F37-9EE0-E1036E885CDB}"/>
              </a:ext>
            </a:extLst>
          </p:cNvPr>
          <p:cNvSpPr/>
          <p:nvPr/>
        </p:nvSpPr>
        <p:spPr>
          <a:xfrm>
            <a:off x="6808911" y="3896952"/>
            <a:ext cx="63413" cy="133526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37B36C9-71EF-494E-80DD-26993FFB4D0E}"/>
              </a:ext>
            </a:extLst>
          </p:cNvPr>
          <p:cNvSpPr/>
          <p:nvPr/>
        </p:nvSpPr>
        <p:spPr>
          <a:xfrm>
            <a:off x="6936647" y="3551667"/>
            <a:ext cx="63413" cy="479323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869BBCC-9E37-454B-886B-CDB42D7C6C86}"/>
              </a:ext>
            </a:extLst>
          </p:cNvPr>
          <p:cNvSpPr/>
          <p:nvPr/>
        </p:nvSpPr>
        <p:spPr>
          <a:xfrm>
            <a:off x="7000168" y="3944576"/>
            <a:ext cx="63413" cy="85901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C928A1E-242E-4470-8230-6F83E08E2FB8}"/>
              </a:ext>
            </a:extLst>
          </p:cNvPr>
          <p:cNvSpPr/>
          <p:nvPr/>
        </p:nvSpPr>
        <p:spPr>
          <a:xfrm>
            <a:off x="7372481" y="3384606"/>
            <a:ext cx="63413" cy="645360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A08BF00-BB9E-47DB-B7BC-E0C46BD3ABB5}"/>
              </a:ext>
            </a:extLst>
          </p:cNvPr>
          <p:cNvSpPr/>
          <p:nvPr/>
        </p:nvSpPr>
        <p:spPr>
          <a:xfrm>
            <a:off x="7308973" y="3920764"/>
            <a:ext cx="63413" cy="109198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F0A659-B4A7-4616-A078-EE2AE4282C7E}"/>
              </a:ext>
            </a:extLst>
          </p:cNvPr>
          <p:cNvSpPr/>
          <p:nvPr/>
        </p:nvSpPr>
        <p:spPr>
          <a:xfrm>
            <a:off x="7436709" y="3944060"/>
            <a:ext cx="63413" cy="86414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E869D8A-5225-49F4-B10A-B28AA758C0B0}"/>
              </a:ext>
            </a:extLst>
          </p:cNvPr>
          <p:cNvSpPr/>
          <p:nvPr/>
        </p:nvSpPr>
        <p:spPr>
          <a:xfrm>
            <a:off x="7500230" y="3927030"/>
            <a:ext cx="63413" cy="102932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61C2702-9C42-4565-9F6B-C3225D7D7A47}"/>
              </a:ext>
            </a:extLst>
          </p:cNvPr>
          <p:cNvSpPr/>
          <p:nvPr/>
        </p:nvSpPr>
        <p:spPr>
          <a:xfrm>
            <a:off x="7871823" y="3296363"/>
            <a:ext cx="63413" cy="733090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A3BD44E-223B-4B4E-AE83-20077A416CA8}"/>
              </a:ext>
            </a:extLst>
          </p:cNvPr>
          <p:cNvSpPr/>
          <p:nvPr/>
        </p:nvSpPr>
        <p:spPr>
          <a:xfrm>
            <a:off x="7808315" y="3896950"/>
            <a:ext cx="63413" cy="132499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C810C85-195C-4267-8C81-CD8A3480EABE}"/>
              </a:ext>
            </a:extLst>
          </p:cNvPr>
          <p:cNvSpPr/>
          <p:nvPr/>
        </p:nvSpPr>
        <p:spPr>
          <a:xfrm>
            <a:off x="7936051" y="3927029"/>
            <a:ext cx="63413" cy="102932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96D9D92-F433-43E7-B8AB-3445DF29C2C5}"/>
              </a:ext>
            </a:extLst>
          </p:cNvPr>
          <p:cNvSpPr/>
          <p:nvPr/>
        </p:nvSpPr>
        <p:spPr>
          <a:xfrm>
            <a:off x="7999572" y="3896950"/>
            <a:ext cx="63413" cy="132499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BEAEFAB-5E86-4A77-A779-C3FDD93ED1BD}"/>
              </a:ext>
            </a:extLst>
          </p:cNvPr>
          <p:cNvSpPr/>
          <p:nvPr/>
        </p:nvSpPr>
        <p:spPr>
          <a:xfrm>
            <a:off x="8370304" y="3327834"/>
            <a:ext cx="63413" cy="703548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765CE76-4DAD-49CB-9028-34A104C34153}"/>
              </a:ext>
            </a:extLst>
          </p:cNvPr>
          <p:cNvSpPr/>
          <p:nvPr/>
        </p:nvSpPr>
        <p:spPr>
          <a:xfrm>
            <a:off x="8306796" y="3896950"/>
            <a:ext cx="63413" cy="134428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7F13AF-E96C-4689-9121-F812995B3621}"/>
              </a:ext>
            </a:extLst>
          </p:cNvPr>
          <p:cNvSpPr/>
          <p:nvPr/>
        </p:nvSpPr>
        <p:spPr>
          <a:xfrm>
            <a:off x="8434532" y="3786929"/>
            <a:ext cx="63413" cy="244961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DB7CB48-2CEE-4143-91E7-9A02F437FEC1}"/>
              </a:ext>
            </a:extLst>
          </p:cNvPr>
          <p:cNvSpPr/>
          <p:nvPr/>
        </p:nvSpPr>
        <p:spPr>
          <a:xfrm>
            <a:off x="8498053" y="3896950"/>
            <a:ext cx="63413" cy="134428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A5CA51B-A9E2-4F06-B001-0567D75B82F2}"/>
              </a:ext>
            </a:extLst>
          </p:cNvPr>
          <p:cNvSpPr/>
          <p:nvPr/>
        </p:nvSpPr>
        <p:spPr>
          <a:xfrm>
            <a:off x="8862798" y="3001601"/>
            <a:ext cx="63413" cy="1031677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526CC7D-93E9-4196-8ED2-447F778A42C0}"/>
              </a:ext>
            </a:extLst>
          </p:cNvPr>
          <p:cNvSpPr/>
          <p:nvPr/>
        </p:nvSpPr>
        <p:spPr>
          <a:xfrm>
            <a:off x="8799290" y="3365930"/>
            <a:ext cx="63413" cy="667345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0F208FC-93CE-40C9-8139-507327A68A33}"/>
              </a:ext>
            </a:extLst>
          </p:cNvPr>
          <p:cNvSpPr/>
          <p:nvPr/>
        </p:nvSpPr>
        <p:spPr>
          <a:xfrm>
            <a:off x="8927026" y="3644539"/>
            <a:ext cx="63413" cy="389248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726FCA6-0BB0-4DE9-A711-1626C7974CA9}"/>
              </a:ext>
            </a:extLst>
          </p:cNvPr>
          <p:cNvSpPr/>
          <p:nvPr/>
        </p:nvSpPr>
        <p:spPr>
          <a:xfrm>
            <a:off x="8990547" y="3718357"/>
            <a:ext cx="63413" cy="314918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FB39903-7887-4B6C-90D3-5DB2E3421B4A}"/>
              </a:ext>
            </a:extLst>
          </p:cNvPr>
          <p:cNvSpPr/>
          <p:nvPr/>
        </p:nvSpPr>
        <p:spPr>
          <a:xfrm>
            <a:off x="9362606" y="3390872"/>
            <a:ext cx="63413" cy="645360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B2C0DDD-D853-42F6-958A-F8D88ADD1464}"/>
              </a:ext>
            </a:extLst>
          </p:cNvPr>
          <p:cNvSpPr/>
          <p:nvPr/>
        </p:nvSpPr>
        <p:spPr>
          <a:xfrm>
            <a:off x="9299098" y="3580243"/>
            <a:ext cx="63413" cy="455985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1A75422-DA6C-4147-8323-224D26ADBF42}"/>
              </a:ext>
            </a:extLst>
          </p:cNvPr>
          <p:cNvSpPr/>
          <p:nvPr/>
        </p:nvSpPr>
        <p:spPr>
          <a:xfrm>
            <a:off x="9426834" y="3718357"/>
            <a:ext cx="63413" cy="318383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9B61F12-116B-4B1D-9950-852644B8622B}"/>
              </a:ext>
            </a:extLst>
          </p:cNvPr>
          <p:cNvSpPr/>
          <p:nvPr/>
        </p:nvSpPr>
        <p:spPr>
          <a:xfrm>
            <a:off x="9490355" y="3877905"/>
            <a:ext cx="63413" cy="158323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8AC3BC0-A295-4FFB-8BC3-CBB55FC5377C}"/>
              </a:ext>
            </a:extLst>
          </p:cNvPr>
          <p:cNvSpPr/>
          <p:nvPr/>
        </p:nvSpPr>
        <p:spPr>
          <a:xfrm>
            <a:off x="9861423" y="3489757"/>
            <a:ext cx="63413" cy="547151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F387D3-766A-4A5E-A0A6-A1E780E17B08}"/>
              </a:ext>
            </a:extLst>
          </p:cNvPr>
          <p:cNvSpPr/>
          <p:nvPr/>
        </p:nvSpPr>
        <p:spPr>
          <a:xfrm>
            <a:off x="9797915" y="3718359"/>
            <a:ext cx="63413" cy="318546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83BE7F0-F2D9-42C7-AF9A-351F7AFEC394}"/>
              </a:ext>
            </a:extLst>
          </p:cNvPr>
          <p:cNvSpPr/>
          <p:nvPr/>
        </p:nvSpPr>
        <p:spPr>
          <a:xfrm>
            <a:off x="9925651" y="3815990"/>
            <a:ext cx="63413" cy="221427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987D7C6-1901-451A-9F1B-534019D36187}"/>
              </a:ext>
            </a:extLst>
          </p:cNvPr>
          <p:cNvSpPr/>
          <p:nvPr/>
        </p:nvSpPr>
        <p:spPr>
          <a:xfrm>
            <a:off x="9989172" y="3937719"/>
            <a:ext cx="63413" cy="99186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339ED00-F164-4370-80BA-B986B07BC5A1}"/>
              </a:ext>
            </a:extLst>
          </p:cNvPr>
          <p:cNvSpPr/>
          <p:nvPr/>
        </p:nvSpPr>
        <p:spPr>
          <a:xfrm>
            <a:off x="10351025" y="1782402"/>
            <a:ext cx="63413" cy="2253831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380317C-EE07-4851-B4C8-E79A391713D7}"/>
              </a:ext>
            </a:extLst>
          </p:cNvPr>
          <p:cNvSpPr/>
          <p:nvPr/>
        </p:nvSpPr>
        <p:spPr>
          <a:xfrm>
            <a:off x="10287517" y="3635015"/>
            <a:ext cx="63413" cy="401214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ECEB296-362B-4910-835D-6212E33D972F}"/>
              </a:ext>
            </a:extLst>
          </p:cNvPr>
          <p:cNvSpPr/>
          <p:nvPr/>
        </p:nvSpPr>
        <p:spPr>
          <a:xfrm>
            <a:off x="10415253" y="3401561"/>
            <a:ext cx="63413" cy="63518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ED25B6B-A86B-4A87-AD86-90C7FDCAED7F}"/>
              </a:ext>
            </a:extLst>
          </p:cNvPr>
          <p:cNvSpPr/>
          <p:nvPr/>
        </p:nvSpPr>
        <p:spPr>
          <a:xfrm>
            <a:off x="10478774" y="3551667"/>
            <a:ext cx="63413" cy="484562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CC569E2-EE77-4480-8D49-B75FA1280DDD}"/>
              </a:ext>
            </a:extLst>
          </p:cNvPr>
          <p:cNvSpPr/>
          <p:nvPr/>
        </p:nvSpPr>
        <p:spPr>
          <a:xfrm>
            <a:off x="10846247" y="2291989"/>
            <a:ext cx="63413" cy="1745577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DFE6297-7B24-4D4B-A0E0-4F70E9D390CE}"/>
              </a:ext>
            </a:extLst>
          </p:cNvPr>
          <p:cNvSpPr/>
          <p:nvPr/>
        </p:nvSpPr>
        <p:spPr>
          <a:xfrm>
            <a:off x="10782739" y="3961014"/>
            <a:ext cx="63413" cy="76547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A5C1210-81FD-47A7-A667-675799EB0280}"/>
              </a:ext>
            </a:extLst>
          </p:cNvPr>
          <p:cNvSpPr/>
          <p:nvPr/>
        </p:nvSpPr>
        <p:spPr>
          <a:xfrm>
            <a:off x="10910475" y="3163527"/>
            <a:ext cx="63413" cy="874547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F1BEC37-7990-40C6-9EFC-FFCDCBDEE0DB}"/>
              </a:ext>
            </a:extLst>
          </p:cNvPr>
          <p:cNvSpPr/>
          <p:nvPr/>
        </p:nvSpPr>
        <p:spPr>
          <a:xfrm>
            <a:off x="10973996" y="3854088"/>
            <a:ext cx="63413" cy="183474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91E6B61-0845-42F0-8AAE-A7EA6229719D}"/>
              </a:ext>
            </a:extLst>
          </p:cNvPr>
          <p:cNvSpPr/>
          <p:nvPr/>
        </p:nvSpPr>
        <p:spPr>
          <a:xfrm>
            <a:off x="11338464" y="2873014"/>
            <a:ext cx="63413" cy="1173907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0685147-CDA8-490B-8A6E-A98866707E56}"/>
              </a:ext>
            </a:extLst>
          </p:cNvPr>
          <p:cNvSpPr/>
          <p:nvPr/>
        </p:nvSpPr>
        <p:spPr>
          <a:xfrm>
            <a:off x="11274956" y="3718357"/>
            <a:ext cx="63413" cy="328560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EADF803-DCAB-4CA1-AC11-EE1D5024AC13}"/>
              </a:ext>
            </a:extLst>
          </p:cNvPr>
          <p:cNvSpPr/>
          <p:nvPr/>
        </p:nvSpPr>
        <p:spPr>
          <a:xfrm>
            <a:off x="11402692" y="3639777"/>
            <a:ext cx="63413" cy="407652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5E1E0FB-1A98-402F-820D-99C01B0A1772}"/>
              </a:ext>
            </a:extLst>
          </p:cNvPr>
          <p:cNvSpPr/>
          <p:nvPr/>
        </p:nvSpPr>
        <p:spPr>
          <a:xfrm>
            <a:off x="11466213" y="2565833"/>
            <a:ext cx="63413" cy="1481084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ADA98487-9E6F-4FAD-8B59-E20759918061}"/>
              </a:ext>
            </a:extLst>
          </p:cNvPr>
          <p:cNvSpPr/>
          <p:nvPr/>
        </p:nvSpPr>
        <p:spPr>
          <a:xfrm>
            <a:off x="889365" y="3977925"/>
            <a:ext cx="63413" cy="159255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A8EE0987-2098-4C02-9611-32DBCF509578}"/>
              </a:ext>
            </a:extLst>
          </p:cNvPr>
          <p:cNvSpPr/>
          <p:nvPr/>
        </p:nvSpPr>
        <p:spPr>
          <a:xfrm>
            <a:off x="825857" y="3877911"/>
            <a:ext cx="63413" cy="259264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8DCA559-6397-4490-8333-88657BF3E62F}"/>
              </a:ext>
            </a:extLst>
          </p:cNvPr>
          <p:cNvSpPr/>
          <p:nvPr/>
        </p:nvSpPr>
        <p:spPr>
          <a:xfrm>
            <a:off x="953593" y="4006499"/>
            <a:ext cx="63413" cy="131188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3775085-D072-4534-BCEA-B5857ECADBC1}"/>
              </a:ext>
            </a:extLst>
          </p:cNvPr>
          <p:cNvSpPr/>
          <p:nvPr/>
        </p:nvSpPr>
        <p:spPr>
          <a:xfrm>
            <a:off x="1017114" y="3961021"/>
            <a:ext cx="63413" cy="176153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D413989-87F4-4451-8954-51278D6ABEF2}"/>
              </a:ext>
            </a:extLst>
          </p:cNvPr>
          <p:cNvSpPr/>
          <p:nvPr/>
        </p:nvSpPr>
        <p:spPr>
          <a:xfrm>
            <a:off x="1389427" y="4058197"/>
            <a:ext cx="63413" cy="79200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4D4490C-B5F7-4647-973C-4949B2A8D2A9}"/>
              </a:ext>
            </a:extLst>
          </p:cNvPr>
          <p:cNvSpPr/>
          <p:nvPr/>
        </p:nvSpPr>
        <p:spPr>
          <a:xfrm>
            <a:off x="1325919" y="4082353"/>
            <a:ext cx="63413" cy="57600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04CD268-2611-422D-9928-D01CBB3ECC39}"/>
              </a:ext>
            </a:extLst>
          </p:cNvPr>
          <p:cNvSpPr/>
          <p:nvPr/>
        </p:nvSpPr>
        <p:spPr>
          <a:xfrm>
            <a:off x="1453655" y="3901712"/>
            <a:ext cx="63413" cy="23400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A7D283E-B92F-42B4-A5C3-FBBAC5ABDF02}"/>
              </a:ext>
            </a:extLst>
          </p:cNvPr>
          <p:cNvSpPr/>
          <p:nvPr/>
        </p:nvSpPr>
        <p:spPr>
          <a:xfrm>
            <a:off x="1517176" y="3925014"/>
            <a:ext cx="63413" cy="212400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B669B4F-75AF-497C-827B-A201A9E2E16D}"/>
              </a:ext>
            </a:extLst>
          </p:cNvPr>
          <p:cNvSpPr/>
          <p:nvPr/>
        </p:nvSpPr>
        <p:spPr>
          <a:xfrm>
            <a:off x="1888769" y="4084745"/>
            <a:ext cx="63413" cy="54000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713C01C-AD3E-4C1F-BBBE-AE8B1BB018B9}"/>
              </a:ext>
            </a:extLst>
          </p:cNvPr>
          <p:cNvSpPr/>
          <p:nvPr/>
        </p:nvSpPr>
        <p:spPr>
          <a:xfrm>
            <a:off x="1825261" y="4090438"/>
            <a:ext cx="63413" cy="46800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F6D16AE-AF4A-4846-8DE0-45C0CAAF2D63}"/>
              </a:ext>
            </a:extLst>
          </p:cNvPr>
          <p:cNvSpPr/>
          <p:nvPr/>
        </p:nvSpPr>
        <p:spPr>
          <a:xfrm>
            <a:off x="1952997" y="3980309"/>
            <a:ext cx="63413" cy="15840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A430E7A-6E0A-4288-98E1-C0F21D48D862}"/>
              </a:ext>
            </a:extLst>
          </p:cNvPr>
          <p:cNvSpPr/>
          <p:nvPr/>
        </p:nvSpPr>
        <p:spPr>
          <a:xfrm>
            <a:off x="2016518" y="3882667"/>
            <a:ext cx="63413" cy="255600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C88040B-DD9F-4B53-845D-20361D07687F}"/>
              </a:ext>
            </a:extLst>
          </p:cNvPr>
          <p:cNvSpPr/>
          <p:nvPr/>
        </p:nvSpPr>
        <p:spPr>
          <a:xfrm>
            <a:off x="2397622" y="4114093"/>
            <a:ext cx="54000" cy="25200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B7954BD5-C84E-448D-B52F-6C536305EB9D}"/>
              </a:ext>
            </a:extLst>
          </p:cNvPr>
          <p:cNvSpPr/>
          <p:nvPr/>
        </p:nvSpPr>
        <p:spPr>
          <a:xfrm>
            <a:off x="2329352" y="4099441"/>
            <a:ext cx="63413" cy="39600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667BCAE-4D53-4583-A58B-49F1BE5F9096}"/>
              </a:ext>
            </a:extLst>
          </p:cNvPr>
          <p:cNvSpPr/>
          <p:nvPr/>
        </p:nvSpPr>
        <p:spPr>
          <a:xfrm>
            <a:off x="2452326" y="3639777"/>
            <a:ext cx="63413" cy="50040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1B8CB478-01AD-44A5-A5C1-E5AACBF5F343}"/>
              </a:ext>
            </a:extLst>
          </p:cNvPr>
          <p:cNvSpPr/>
          <p:nvPr/>
        </p:nvSpPr>
        <p:spPr>
          <a:xfrm>
            <a:off x="2515847" y="3580243"/>
            <a:ext cx="63413" cy="558000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415EABF-904D-40A8-BBE7-7268721CD7EC}"/>
              </a:ext>
            </a:extLst>
          </p:cNvPr>
          <p:cNvSpPr/>
          <p:nvPr/>
        </p:nvSpPr>
        <p:spPr>
          <a:xfrm>
            <a:off x="2884852" y="4082339"/>
            <a:ext cx="63413" cy="54000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1EA1958-C2E0-4E6E-BD66-B0D50818881A}"/>
              </a:ext>
            </a:extLst>
          </p:cNvPr>
          <p:cNvSpPr/>
          <p:nvPr/>
        </p:nvSpPr>
        <p:spPr>
          <a:xfrm>
            <a:off x="2821344" y="4013634"/>
            <a:ext cx="63413" cy="126000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38E8351-F7D2-4E72-ACAB-B6B5739A593D}"/>
              </a:ext>
            </a:extLst>
          </p:cNvPr>
          <p:cNvSpPr/>
          <p:nvPr/>
        </p:nvSpPr>
        <p:spPr>
          <a:xfrm>
            <a:off x="2949080" y="3304019"/>
            <a:ext cx="63413" cy="83520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83F4952-E665-4278-B929-187AC41585F2}"/>
              </a:ext>
            </a:extLst>
          </p:cNvPr>
          <p:cNvSpPr/>
          <p:nvPr/>
        </p:nvSpPr>
        <p:spPr>
          <a:xfrm>
            <a:off x="3012601" y="3296364"/>
            <a:ext cx="63413" cy="842961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DAD0E76-4AC8-4E88-A5C9-2B670AC64F97}"/>
              </a:ext>
            </a:extLst>
          </p:cNvPr>
          <p:cNvSpPr/>
          <p:nvPr/>
        </p:nvSpPr>
        <p:spPr>
          <a:xfrm>
            <a:off x="3386355" y="4107587"/>
            <a:ext cx="63413" cy="32400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F9A7B4E-BD50-4B00-BD90-334EA98DFF69}"/>
              </a:ext>
            </a:extLst>
          </p:cNvPr>
          <p:cNvSpPr/>
          <p:nvPr/>
        </p:nvSpPr>
        <p:spPr>
          <a:xfrm>
            <a:off x="3322847" y="3718357"/>
            <a:ext cx="63413" cy="423041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AE0904D-FB15-4EE9-8BFF-933BC2948111}"/>
              </a:ext>
            </a:extLst>
          </p:cNvPr>
          <p:cNvSpPr/>
          <p:nvPr/>
        </p:nvSpPr>
        <p:spPr>
          <a:xfrm>
            <a:off x="3450583" y="3856469"/>
            <a:ext cx="63413" cy="28440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825BC57-57FF-4680-BF42-8922C85431C8}"/>
              </a:ext>
            </a:extLst>
          </p:cNvPr>
          <p:cNvSpPr/>
          <p:nvPr/>
        </p:nvSpPr>
        <p:spPr>
          <a:xfrm>
            <a:off x="3514104" y="1937182"/>
            <a:ext cx="63413" cy="2203200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268B11E-21F2-4C6E-87E4-87B8D9295057}"/>
              </a:ext>
            </a:extLst>
          </p:cNvPr>
          <p:cNvSpPr/>
          <p:nvPr/>
        </p:nvSpPr>
        <p:spPr>
          <a:xfrm>
            <a:off x="3887391" y="4116286"/>
            <a:ext cx="63413" cy="25200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A64F93E-0DB5-405E-AFDB-6AAF156B1C53}"/>
              </a:ext>
            </a:extLst>
          </p:cNvPr>
          <p:cNvSpPr/>
          <p:nvPr/>
        </p:nvSpPr>
        <p:spPr>
          <a:xfrm>
            <a:off x="3818133" y="3733438"/>
            <a:ext cx="63413" cy="406800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502D29C-9F48-4D99-A85A-BC92E4FDDD61}"/>
              </a:ext>
            </a:extLst>
          </p:cNvPr>
          <p:cNvSpPr/>
          <p:nvPr/>
        </p:nvSpPr>
        <p:spPr>
          <a:xfrm>
            <a:off x="3945869" y="3904093"/>
            <a:ext cx="63413" cy="23760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5AFDF64-17A1-4293-B4FB-63EEA10FF677}"/>
              </a:ext>
            </a:extLst>
          </p:cNvPr>
          <p:cNvSpPr/>
          <p:nvPr/>
        </p:nvSpPr>
        <p:spPr>
          <a:xfrm>
            <a:off x="4009390" y="3789795"/>
            <a:ext cx="63413" cy="350277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F8FB7F4-6257-42D0-8C21-ACE5EC3794AB}"/>
              </a:ext>
            </a:extLst>
          </p:cNvPr>
          <p:cNvSpPr/>
          <p:nvPr/>
        </p:nvSpPr>
        <p:spPr>
          <a:xfrm>
            <a:off x="4383210" y="4120242"/>
            <a:ext cx="63413" cy="21600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C5707DF-CDB4-4770-ABB0-3C4DCEC0682B}"/>
              </a:ext>
            </a:extLst>
          </p:cNvPr>
          <p:cNvSpPr/>
          <p:nvPr/>
        </p:nvSpPr>
        <p:spPr>
          <a:xfrm>
            <a:off x="4319702" y="3770419"/>
            <a:ext cx="63413" cy="370800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F20D3CF-854D-47C3-9045-7E85DF44BEFD}"/>
              </a:ext>
            </a:extLst>
          </p:cNvPr>
          <p:cNvSpPr/>
          <p:nvPr/>
        </p:nvSpPr>
        <p:spPr>
          <a:xfrm>
            <a:off x="4447438" y="3929412"/>
            <a:ext cx="63413" cy="214881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533C4FB-38A1-4005-B584-CC2E40500353}"/>
              </a:ext>
            </a:extLst>
          </p:cNvPr>
          <p:cNvSpPr/>
          <p:nvPr/>
        </p:nvSpPr>
        <p:spPr>
          <a:xfrm>
            <a:off x="4510959" y="3144477"/>
            <a:ext cx="63413" cy="1000800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F0C3F98-3AB0-4F04-BCCF-1B037FCE5B8B}"/>
              </a:ext>
            </a:extLst>
          </p:cNvPr>
          <p:cNvSpPr/>
          <p:nvPr/>
        </p:nvSpPr>
        <p:spPr>
          <a:xfrm>
            <a:off x="4879356" y="4022309"/>
            <a:ext cx="63413" cy="129600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C1553C9-E179-4744-AD51-6FE9BAC3DDB4}"/>
              </a:ext>
            </a:extLst>
          </p:cNvPr>
          <p:cNvSpPr/>
          <p:nvPr/>
        </p:nvSpPr>
        <p:spPr>
          <a:xfrm>
            <a:off x="4815848" y="3914699"/>
            <a:ext cx="63413" cy="237600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3EE793E-4A70-4E30-BC9A-83699BF347F6}"/>
              </a:ext>
            </a:extLst>
          </p:cNvPr>
          <p:cNvSpPr/>
          <p:nvPr/>
        </p:nvSpPr>
        <p:spPr>
          <a:xfrm>
            <a:off x="4943584" y="3768370"/>
            <a:ext cx="63413" cy="38160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0971AE9-1209-4542-879D-59DF852A264C}"/>
              </a:ext>
            </a:extLst>
          </p:cNvPr>
          <p:cNvSpPr/>
          <p:nvPr/>
        </p:nvSpPr>
        <p:spPr>
          <a:xfrm>
            <a:off x="5007105" y="3613694"/>
            <a:ext cx="63413" cy="536400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89993FE-656E-42CB-B29D-DC2B1099EB68}"/>
              </a:ext>
            </a:extLst>
          </p:cNvPr>
          <p:cNvSpPr/>
          <p:nvPr/>
        </p:nvSpPr>
        <p:spPr>
          <a:xfrm>
            <a:off x="5369324" y="4100235"/>
            <a:ext cx="63413" cy="50400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12BFA2D-4CAA-4DEA-B9C3-B79EB4310EF7}"/>
              </a:ext>
            </a:extLst>
          </p:cNvPr>
          <p:cNvSpPr/>
          <p:nvPr/>
        </p:nvSpPr>
        <p:spPr>
          <a:xfrm>
            <a:off x="5305816" y="3817577"/>
            <a:ext cx="63413" cy="331200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89169A9-18C5-40DE-BD26-992F929F4E6C}"/>
              </a:ext>
            </a:extLst>
          </p:cNvPr>
          <p:cNvSpPr/>
          <p:nvPr/>
        </p:nvSpPr>
        <p:spPr>
          <a:xfrm>
            <a:off x="5433552" y="3751693"/>
            <a:ext cx="63413" cy="39600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079B222-D26B-45F4-B822-B49128BBAB44}"/>
              </a:ext>
            </a:extLst>
          </p:cNvPr>
          <p:cNvSpPr/>
          <p:nvPr/>
        </p:nvSpPr>
        <p:spPr>
          <a:xfrm>
            <a:off x="5497073" y="3753562"/>
            <a:ext cx="63413" cy="399600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72AEDEF2-C2A0-4848-B196-BB8E5556433A}"/>
              </a:ext>
            </a:extLst>
          </p:cNvPr>
          <p:cNvSpPr/>
          <p:nvPr/>
        </p:nvSpPr>
        <p:spPr>
          <a:xfrm>
            <a:off x="1086903" y="4066020"/>
            <a:ext cx="63413" cy="69092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971E3992-A736-49BE-9B77-DFCC96B89B2A}"/>
              </a:ext>
            </a:extLst>
          </p:cNvPr>
          <p:cNvSpPr/>
          <p:nvPr/>
        </p:nvSpPr>
        <p:spPr>
          <a:xfrm>
            <a:off x="1583981" y="4082342"/>
            <a:ext cx="63413" cy="5400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59855ED6-9FFD-4F02-8C54-0533946A9CDF}"/>
              </a:ext>
            </a:extLst>
          </p:cNvPr>
          <p:cNvSpPr/>
          <p:nvPr/>
        </p:nvSpPr>
        <p:spPr>
          <a:xfrm>
            <a:off x="2087932" y="4053424"/>
            <a:ext cx="63413" cy="8640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964CE8A4-C25B-499E-A83A-C12B590F3A28}"/>
              </a:ext>
            </a:extLst>
          </p:cNvPr>
          <p:cNvSpPr/>
          <p:nvPr/>
        </p:nvSpPr>
        <p:spPr>
          <a:xfrm>
            <a:off x="2578338" y="3744552"/>
            <a:ext cx="63413" cy="39600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56B37027-785B-45C7-895C-AFB5EE14C95B}"/>
              </a:ext>
            </a:extLst>
          </p:cNvPr>
          <p:cNvSpPr/>
          <p:nvPr/>
        </p:nvSpPr>
        <p:spPr>
          <a:xfrm>
            <a:off x="3075930" y="3587386"/>
            <a:ext cx="63413" cy="55080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9EADF900-4AC1-4E25-AA21-3F0A19F7BFAF}"/>
              </a:ext>
            </a:extLst>
          </p:cNvPr>
          <p:cNvSpPr/>
          <p:nvPr/>
        </p:nvSpPr>
        <p:spPr>
          <a:xfrm>
            <a:off x="3582893" y="3494518"/>
            <a:ext cx="63413" cy="64800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A437DEB6-2141-4FB5-A7D9-5F8A3F4D6FB4}"/>
              </a:ext>
            </a:extLst>
          </p:cNvPr>
          <p:cNvSpPr/>
          <p:nvPr/>
        </p:nvSpPr>
        <p:spPr>
          <a:xfrm>
            <a:off x="4073802" y="3568334"/>
            <a:ext cx="63413" cy="57240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D9868EBF-CAFE-4DCC-886E-023AF92EDFF0}"/>
              </a:ext>
            </a:extLst>
          </p:cNvPr>
          <p:cNvSpPr/>
          <p:nvPr/>
        </p:nvSpPr>
        <p:spPr>
          <a:xfrm>
            <a:off x="4573300" y="3630251"/>
            <a:ext cx="63413" cy="516422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F6AC3EC1-B2DB-44FE-AC2A-EA15BE0F8215}"/>
              </a:ext>
            </a:extLst>
          </p:cNvPr>
          <p:cNvSpPr/>
          <p:nvPr/>
        </p:nvSpPr>
        <p:spPr>
          <a:xfrm>
            <a:off x="5070479" y="3466160"/>
            <a:ext cx="63413" cy="68400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C09EDE47-D98F-4591-96B5-FE2BD7A44BDC}"/>
              </a:ext>
            </a:extLst>
          </p:cNvPr>
          <p:cNvSpPr/>
          <p:nvPr/>
        </p:nvSpPr>
        <p:spPr>
          <a:xfrm>
            <a:off x="5560900" y="3901711"/>
            <a:ext cx="63413" cy="24840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C59F5BD8-F1AD-4E8F-8E76-D00B78917FF0}"/>
              </a:ext>
            </a:extLst>
          </p:cNvPr>
          <p:cNvSpPr/>
          <p:nvPr/>
        </p:nvSpPr>
        <p:spPr>
          <a:xfrm>
            <a:off x="543827" y="2173051"/>
            <a:ext cx="191593" cy="1965600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5BF5893A-A7AA-4A62-8097-2606A331FD5B}"/>
              </a:ext>
            </a:extLst>
          </p:cNvPr>
          <p:cNvSpPr/>
          <p:nvPr/>
        </p:nvSpPr>
        <p:spPr>
          <a:xfrm>
            <a:off x="6504283" y="1612540"/>
            <a:ext cx="206068" cy="2415916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51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donnelr3</dc:creator>
  <cp:lastModifiedBy>Ruairi Donnelly</cp:lastModifiedBy>
  <cp:revision>37</cp:revision>
  <dcterms:created xsi:type="dcterms:W3CDTF">2020-02-24T14:12:01Z</dcterms:created>
  <dcterms:modified xsi:type="dcterms:W3CDTF">2021-03-11T14:03:31Z</dcterms:modified>
</cp:coreProperties>
</file>