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7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2192" y="-4038"/>
      </p:cViewPr>
      <p:guideLst>
        <p:guide orient="horz" pos="1321"/>
        <p:guide pos="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68F1-B533-45C0-9D14-DE450DFB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3FB0A-4570-402B-B213-0535F4B42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44D-1F0F-477E-8C8B-5FCDFAB4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6A49-ADAC-4971-A009-BC003BB0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FD5A-4C3A-45FC-8913-81B31A4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ECC6-00AD-4335-9568-9AE41EB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22583-F573-4E7E-A000-9E928C9C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1ED7-4233-4281-A693-56AA86E4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55F2-30C6-4C5A-8644-52F7D380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5107-A864-4834-A3BF-D51E7EDB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98663-1B04-4DE0-98C2-7709A89D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F34F-55DA-4DC5-9285-2F72253C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25E9-0833-47BB-AFCF-019E7D5C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4A4F-13F9-42AA-8ADF-87C49C39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1FB0-FA4B-4785-8842-CDD6BB57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C11-924F-499C-B039-E4B3FA64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0931-E097-4709-8169-0EF6660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8245-AA19-4295-8A8A-7608D1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E0FD-140B-495E-8BD5-C0E10E3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56B2-8A35-4281-B4A9-B3FFD80D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82D-2027-407C-A3AB-02B04B48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FB85-67B5-4591-9D09-51486893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8EB8-521D-4A2C-9EB5-FC10297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0F0A-BDBB-4518-B14E-E17C69B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DBEB-D3B1-40A8-A0EA-406DC32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EE2-4B22-4DFC-ADE6-B1D6A451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7BE09-EB08-420E-9E71-FDF02E78A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3D33-5696-4EC3-B996-FC5C18BD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0E4C-5CAD-4D25-9469-22AB4DE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A98E-1C1A-4B14-A5DC-D61E050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72F9-59EC-4FB0-8C57-DD6BF434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234E-1028-4A6D-B486-360D0449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95C4-13C9-48E6-9ADC-F0AA5434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1105-EA0A-42A5-8A1C-9A41668F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8621-D098-4732-AE89-DB95ADF5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063C-8D1D-454D-98AE-A15E2377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F88F-0A44-49D7-B364-9EBADE3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28DCD-861B-4715-A0CA-FDF9C41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591-7289-437E-9576-B2A8ADB2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A23F-7615-417B-B8D1-B3A3B7F3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21B0B-B698-4990-A4C1-58D44F3A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C46E-9AC7-4E64-8866-06BC38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5A0B1-447A-4A4E-B778-C19A64A6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8BAF-4DAA-4BD8-B392-5B57D97E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47DE-1F0C-4DB4-943E-94D53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C5EF-9557-49E0-98F5-1582A64B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F4E0-3524-4518-93CF-45CC793C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22EB2-9124-49A5-AC4C-AE1D9B48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5987E-4A6A-425B-BBAC-B0E38EA8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80FA-98A9-422C-84B5-EE96958F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7F40-EA70-4218-BA8A-608AB36C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D51E-F45C-43DC-8A59-1433EDB2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D815-9022-4998-95D3-73EA5F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689-489B-4058-93E7-6EF5F898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22B4-12F2-43E5-8113-6C555972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39380-412B-4CCD-AF33-8B686C43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B04F-7A4F-4FBB-ABF2-2128AF42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F9CB-274C-49C1-BFA0-C57751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019CB-67BA-4720-A9C3-A034AA89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26FD1-2AFC-49AD-8819-A9D6E03A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2790-1062-4149-9E8B-A8F909DF5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612C-58BB-478F-A782-7CECA27B54F7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9271-704C-4B7B-A212-AA6A9FC3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326C-470A-4B1C-B86F-F5B5FB3A8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D949-3E41-431E-A2C0-85338FE24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map&#10;&#10;Description automatically generated">
            <a:extLst>
              <a:ext uri="{FF2B5EF4-FFF2-40B4-BE49-F238E27FC236}">
                <a16:creationId xmlns:a16="http://schemas.microsoft.com/office/drawing/2014/main" id="{F1A7C66B-1468-47EE-8F2B-9C76BE15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10" y="621192"/>
            <a:ext cx="6400800" cy="491642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95CB62-4930-42EA-BB51-CB17CB12F682}"/>
              </a:ext>
            </a:extLst>
          </p:cNvPr>
          <p:cNvCxnSpPr>
            <a:cxnSpLocks/>
          </p:cNvCxnSpPr>
          <p:nvPr/>
        </p:nvCxnSpPr>
        <p:spPr>
          <a:xfrm rot="10800000">
            <a:off x="2165885" y="1667700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C52E288-A01A-4113-807D-88E295FF054D}"/>
              </a:ext>
            </a:extLst>
          </p:cNvPr>
          <p:cNvSpPr/>
          <p:nvPr/>
        </p:nvSpPr>
        <p:spPr>
          <a:xfrm>
            <a:off x="3621554" y="1666800"/>
            <a:ext cx="36000" cy="24804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91B622-1BE3-4AA2-B6FA-8926D3F4F213}"/>
              </a:ext>
            </a:extLst>
          </p:cNvPr>
          <p:cNvSpPr/>
          <p:nvPr/>
        </p:nvSpPr>
        <p:spPr>
          <a:xfrm>
            <a:off x="3537428" y="1666800"/>
            <a:ext cx="36000" cy="1818000"/>
          </a:xfrm>
          <a:prstGeom prst="rect">
            <a:avLst/>
          </a:prstGeom>
          <a:solidFill>
            <a:srgbClr val="FF0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6651D1-3FC5-4C48-855B-F4035BECCE76}"/>
              </a:ext>
            </a:extLst>
          </p:cNvPr>
          <p:cNvSpPr/>
          <p:nvPr/>
        </p:nvSpPr>
        <p:spPr>
          <a:xfrm>
            <a:off x="2969207" y="1666800"/>
            <a:ext cx="36000" cy="129600"/>
          </a:xfrm>
          <a:prstGeom prst="rect">
            <a:avLst/>
          </a:prstGeom>
          <a:solidFill>
            <a:srgbClr val="7030A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C280E9-8F57-466F-BA2F-3F6CE6C79AB3}"/>
              </a:ext>
            </a:extLst>
          </p:cNvPr>
          <p:cNvSpPr/>
          <p:nvPr/>
        </p:nvSpPr>
        <p:spPr>
          <a:xfrm>
            <a:off x="3313039" y="1666800"/>
            <a:ext cx="36000" cy="392400"/>
          </a:xfrm>
          <a:prstGeom prst="rect">
            <a:avLst/>
          </a:prstGeom>
          <a:solidFill>
            <a:srgbClr val="7030A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DAAD6B-9A60-4F28-8969-31A33B963816}"/>
              </a:ext>
            </a:extLst>
          </p:cNvPr>
          <p:cNvSpPr/>
          <p:nvPr/>
        </p:nvSpPr>
        <p:spPr>
          <a:xfrm>
            <a:off x="3359585" y="1666800"/>
            <a:ext cx="36000" cy="745200"/>
          </a:xfrm>
          <a:prstGeom prst="rect">
            <a:avLst/>
          </a:prstGeom>
          <a:solidFill>
            <a:srgbClr val="92D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AC4852-8DDF-4532-A4F7-9BBE03B03F92}"/>
              </a:ext>
            </a:extLst>
          </p:cNvPr>
          <p:cNvSpPr/>
          <p:nvPr/>
        </p:nvSpPr>
        <p:spPr>
          <a:xfrm>
            <a:off x="3445594" y="1666800"/>
            <a:ext cx="36000" cy="1285200"/>
          </a:xfrm>
          <a:prstGeom prst="rect">
            <a:avLst/>
          </a:prstGeom>
          <a:solidFill>
            <a:srgbClr val="00206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A115E3-831E-4790-9BFC-473AD2089CE4}"/>
              </a:ext>
            </a:extLst>
          </p:cNvPr>
          <p:cNvSpPr/>
          <p:nvPr/>
        </p:nvSpPr>
        <p:spPr>
          <a:xfrm>
            <a:off x="3492468" y="1666800"/>
            <a:ext cx="36000" cy="15624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69CF3E-A3EF-40D7-9350-9E94931893EE}"/>
              </a:ext>
            </a:extLst>
          </p:cNvPr>
          <p:cNvSpPr/>
          <p:nvPr/>
        </p:nvSpPr>
        <p:spPr>
          <a:xfrm>
            <a:off x="3579004" y="1666800"/>
            <a:ext cx="36000" cy="2113200"/>
          </a:xfrm>
          <a:prstGeom prst="rect">
            <a:avLst/>
          </a:prstGeom>
          <a:solidFill>
            <a:srgbClr val="00B0F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652EC1-8AC1-41BD-BC0D-EE5D2538FA5D}"/>
              </a:ext>
            </a:extLst>
          </p:cNvPr>
          <p:cNvSpPr/>
          <p:nvPr/>
        </p:nvSpPr>
        <p:spPr>
          <a:xfrm>
            <a:off x="3399183" y="1666800"/>
            <a:ext cx="36000" cy="11232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1258E-4C12-4EEC-9CA8-92867C5575CA}"/>
              </a:ext>
            </a:extLst>
          </p:cNvPr>
          <p:cNvSpPr txBox="1"/>
          <p:nvPr/>
        </p:nvSpPr>
        <p:spPr>
          <a:xfrm>
            <a:off x="4270623" y="82982"/>
            <a:ext cx="268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southward expansion</a:t>
            </a:r>
            <a:endParaRPr lang="en-US" sz="1200" i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72753D-249F-4E9C-9C7D-71DAA9EDAE87}"/>
              </a:ext>
            </a:extLst>
          </p:cNvPr>
          <p:cNvCxnSpPr>
            <a:cxnSpLocks/>
          </p:cNvCxnSpPr>
          <p:nvPr/>
        </p:nvCxnSpPr>
        <p:spPr>
          <a:xfrm rot="10800000">
            <a:off x="2425329" y="1795181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A4C755-C701-4B16-8D65-CCFE0C371F1A}"/>
              </a:ext>
            </a:extLst>
          </p:cNvPr>
          <p:cNvCxnSpPr>
            <a:cxnSpLocks/>
          </p:cNvCxnSpPr>
          <p:nvPr/>
        </p:nvCxnSpPr>
        <p:spPr>
          <a:xfrm rot="10800000">
            <a:off x="5658385" y="1779410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78A22-996C-425B-9835-B8FBAEBB188B}"/>
              </a:ext>
            </a:extLst>
          </p:cNvPr>
          <p:cNvSpPr/>
          <p:nvPr/>
        </p:nvSpPr>
        <p:spPr>
          <a:xfrm>
            <a:off x="6993404" y="1778510"/>
            <a:ext cx="36000" cy="1584000"/>
          </a:xfrm>
          <a:prstGeom prst="rect">
            <a:avLst/>
          </a:prstGeom>
          <a:solidFill>
            <a:srgbClr val="00B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8F79CB-FCDF-4F36-8034-24C71B082180}"/>
              </a:ext>
            </a:extLst>
          </p:cNvPr>
          <p:cNvSpPr/>
          <p:nvPr/>
        </p:nvSpPr>
        <p:spPr>
          <a:xfrm>
            <a:off x="6899753" y="1778510"/>
            <a:ext cx="36000" cy="1216800"/>
          </a:xfrm>
          <a:prstGeom prst="rect">
            <a:avLst/>
          </a:prstGeom>
          <a:solidFill>
            <a:srgbClr val="FF0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A24A0-BC1E-44B3-86BE-B8427E0F1605}"/>
              </a:ext>
            </a:extLst>
          </p:cNvPr>
          <p:cNvSpPr/>
          <p:nvPr/>
        </p:nvSpPr>
        <p:spPr>
          <a:xfrm>
            <a:off x="6439482" y="1778510"/>
            <a:ext cx="36000" cy="169200"/>
          </a:xfrm>
          <a:prstGeom prst="rect">
            <a:avLst/>
          </a:prstGeom>
          <a:solidFill>
            <a:srgbClr val="7030A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E9A6F5-89B3-4C8A-891D-F85CCBE2C614}"/>
              </a:ext>
            </a:extLst>
          </p:cNvPr>
          <p:cNvSpPr/>
          <p:nvPr/>
        </p:nvSpPr>
        <p:spPr>
          <a:xfrm>
            <a:off x="6576939" y="1778510"/>
            <a:ext cx="36000" cy="248400"/>
          </a:xfrm>
          <a:prstGeom prst="rect">
            <a:avLst/>
          </a:prstGeom>
          <a:solidFill>
            <a:srgbClr val="7030A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F3887-75F5-4E62-8C8D-FADC15C351C2}"/>
              </a:ext>
            </a:extLst>
          </p:cNvPr>
          <p:cNvSpPr/>
          <p:nvPr/>
        </p:nvSpPr>
        <p:spPr>
          <a:xfrm>
            <a:off x="6715560" y="1778510"/>
            <a:ext cx="36000" cy="500400"/>
          </a:xfrm>
          <a:prstGeom prst="rect">
            <a:avLst/>
          </a:prstGeom>
          <a:solidFill>
            <a:srgbClr val="92D05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5CEEA5-CB38-45B6-A3EF-5E75E88CA5FA}"/>
              </a:ext>
            </a:extLst>
          </p:cNvPr>
          <p:cNvSpPr/>
          <p:nvPr/>
        </p:nvSpPr>
        <p:spPr>
          <a:xfrm>
            <a:off x="6807919" y="1778510"/>
            <a:ext cx="36000" cy="846000"/>
          </a:xfrm>
          <a:prstGeom prst="rect">
            <a:avLst/>
          </a:prstGeom>
          <a:solidFill>
            <a:srgbClr val="00206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6CBE4-A8D3-4110-BB0B-FF9E0548FE41}"/>
              </a:ext>
            </a:extLst>
          </p:cNvPr>
          <p:cNvSpPr/>
          <p:nvPr/>
        </p:nvSpPr>
        <p:spPr>
          <a:xfrm>
            <a:off x="6854793" y="1778510"/>
            <a:ext cx="36000" cy="10404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FD57D-C80D-4571-B7FE-C532275A8631}"/>
              </a:ext>
            </a:extLst>
          </p:cNvPr>
          <p:cNvSpPr/>
          <p:nvPr/>
        </p:nvSpPr>
        <p:spPr>
          <a:xfrm>
            <a:off x="6944504" y="1778510"/>
            <a:ext cx="36000" cy="1396800"/>
          </a:xfrm>
          <a:prstGeom prst="rect">
            <a:avLst/>
          </a:prstGeom>
          <a:solidFill>
            <a:srgbClr val="00B0F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3FD0C5-E7C5-479E-8FE2-44409BB12F48}"/>
              </a:ext>
            </a:extLst>
          </p:cNvPr>
          <p:cNvSpPr/>
          <p:nvPr/>
        </p:nvSpPr>
        <p:spPr>
          <a:xfrm>
            <a:off x="6758333" y="1778510"/>
            <a:ext cx="36000" cy="687600"/>
          </a:xfrm>
          <a:prstGeom prst="rect">
            <a:avLst/>
          </a:prstGeom>
          <a:solidFill>
            <a:srgbClr val="FFC000">
              <a:alpha val="18039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34E411-F4FB-46BA-9D08-8F18E4F093CA}"/>
              </a:ext>
            </a:extLst>
          </p:cNvPr>
          <p:cNvCxnSpPr>
            <a:cxnSpLocks/>
          </p:cNvCxnSpPr>
          <p:nvPr/>
        </p:nvCxnSpPr>
        <p:spPr>
          <a:xfrm rot="10800000">
            <a:off x="5559748" y="1948578"/>
            <a:ext cx="1575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donnelr3</dc:creator>
  <cp:lastModifiedBy>Ruairi Donnelly</cp:lastModifiedBy>
  <cp:revision>39</cp:revision>
  <dcterms:created xsi:type="dcterms:W3CDTF">2020-02-24T14:12:01Z</dcterms:created>
  <dcterms:modified xsi:type="dcterms:W3CDTF">2021-05-28T10:27:31Z</dcterms:modified>
</cp:coreProperties>
</file>