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4560" y="-34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8F1-B533-45C0-9D14-DE450DFB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3FB0A-4570-402B-B213-0535F4B42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44D-1F0F-477E-8C8B-5FCDFAB4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6A49-ADAC-4971-A009-BC003BB0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FD5A-4C3A-45FC-8913-81B31A45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CC6-00AD-4335-9568-9AE41EB3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22583-F573-4E7E-A000-9E928C9C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1ED7-4233-4281-A693-56AA86E4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55F2-30C6-4C5A-8644-52F7D38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5107-A864-4834-A3BF-D51E7EDB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98663-1B04-4DE0-98C2-7709A89D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F34F-55DA-4DC5-9285-2F72253C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25E9-0833-47BB-AFCF-019E7D5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4A4F-13F9-42AA-8ADF-87C49C39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1FB0-FA4B-4785-8842-CDD6BB5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C11-924F-499C-B039-E4B3FA6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0931-E097-4709-8169-0EF66603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8245-AA19-4295-8A8A-7608D12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E0FD-140B-495E-8BD5-C0E10E3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6B2-8A35-4281-B4A9-B3FFD80D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82D-2027-407C-A3AB-02B04B48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FB85-67B5-4591-9D09-51486893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8EB8-521D-4A2C-9EB5-FC10297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0F0A-BDBB-4518-B14E-E17C69B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DBEB-D3B1-40A8-A0EA-406DC32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6EE2-4B22-4DFC-ADE6-B1D6A451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BE09-EB08-420E-9E71-FDF02E78A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3D33-5696-4EC3-B996-FC5C18BD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0E4C-5CAD-4D25-9469-22AB4DE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A98E-1C1A-4B14-A5DC-D61E050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72F9-59EC-4FB0-8C57-DD6BF434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234E-1028-4A6D-B486-360D044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95C4-13C9-48E6-9ADC-F0AA5434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1105-EA0A-42A5-8A1C-9A41668F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8621-D098-4732-AE89-DB95ADF5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063C-8D1D-454D-98AE-A15E2377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2F88F-0A44-49D7-B364-9EBADE3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28DCD-861B-4715-A0CA-FDF9C41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8591-7289-437E-9576-B2A8ADB2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A23F-7615-417B-B8D1-B3A3B7F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21B0B-B698-4990-A4C1-58D44F3A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C46E-9AC7-4E64-8866-06BC38A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A0B1-447A-4A4E-B778-C19A64A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8BAF-4DAA-4BD8-B392-5B57D97E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47DE-1F0C-4DB4-943E-94D5375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C5EF-9557-49E0-98F5-1582A64B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F4E0-3524-4518-93CF-45CC793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2EB2-9124-49A5-AC4C-AE1D9B48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987E-4A6A-425B-BBAC-B0E38EA8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80FA-98A9-422C-84B5-EE96958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F40-EA70-4218-BA8A-608AB36C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D51E-F45C-43DC-8A59-1433EDB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D815-9022-4998-95D3-73EA5FC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5C689-489B-4058-93E7-6EF5F898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22B4-12F2-43E5-8113-6C555972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39380-412B-4CCD-AF33-8B686C43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B04F-7A4F-4FBB-ABF2-2128AF42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F9CB-274C-49C1-BFA0-C57751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019CB-67BA-4720-A9C3-A034AA8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6FD1-2AFC-49AD-8819-A9D6E03A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2790-1062-4149-9E8B-A8F909DF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612C-58BB-478F-A782-7CECA27B54F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9271-704C-4B7B-A212-AA6A9FC3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326C-470A-4B1C-B86F-F5B5FB3A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56B8FF-B1BD-4887-AB9F-FDD92C70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6" y="442096"/>
            <a:ext cx="8840434" cy="565864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8E41A2-19D4-499B-A3F1-75148B879897}"/>
              </a:ext>
            </a:extLst>
          </p:cNvPr>
          <p:cNvCxnSpPr>
            <a:cxnSpLocks/>
          </p:cNvCxnSpPr>
          <p:nvPr/>
        </p:nvCxnSpPr>
        <p:spPr>
          <a:xfrm rot="10800000">
            <a:off x="3467635" y="1296810"/>
            <a:ext cx="1575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7E381D-51FD-4E33-8AB9-68C51B0BC87D}"/>
              </a:ext>
            </a:extLst>
          </p:cNvPr>
          <p:cNvSpPr/>
          <p:nvPr/>
        </p:nvSpPr>
        <p:spPr>
          <a:xfrm>
            <a:off x="4445454" y="1295910"/>
            <a:ext cx="36000" cy="24120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A382D2-81F4-49A7-B23F-D04E0A2D7ED2}"/>
              </a:ext>
            </a:extLst>
          </p:cNvPr>
          <p:cNvSpPr/>
          <p:nvPr/>
        </p:nvSpPr>
        <p:spPr>
          <a:xfrm>
            <a:off x="4389900" y="1295910"/>
            <a:ext cx="36000" cy="1710000"/>
          </a:xfrm>
          <a:prstGeom prst="rect">
            <a:avLst/>
          </a:prstGeom>
          <a:solidFill>
            <a:srgbClr val="FF0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58E19C-8115-4D93-B1BB-4E5E925255C9}"/>
              </a:ext>
            </a:extLst>
          </p:cNvPr>
          <p:cNvSpPr/>
          <p:nvPr/>
        </p:nvSpPr>
        <p:spPr>
          <a:xfrm>
            <a:off x="4253340" y="1295910"/>
            <a:ext cx="36000" cy="428400"/>
          </a:xfrm>
          <a:prstGeom prst="rect">
            <a:avLst/>
          </a:prstGeom>
          <a:solidFill>
            <a:srgbClr val="92D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06DF1-570E-4B16-8038-7C2DBB32FCA0}"/>
              </a:ext>
            </a:extLst>
          </p:cNvPr>
          <p:cNvSpPr/>
          <p:nvPr/>
        </p:nvSpPr>
        <p:spPr>
          <a:xfrm>
            <a:off x="4198062" y="1295910"/>
            <a:ext cx="36000" cy="1281600"/>
          </a:xfrm>
          <a:prstGeom prst="rect">
            <a:avLst/>
          </a:prstGeom>
          <a:solidFill>
            <a:srgbClr val="00206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5D3E6D-4711-4D9C-AECC-4DC1407C28A8}"/>
              </a:ext>
            </a:extLst>
          </p:cNvPr>
          <p:cNvSpPr/>
          <p:nvPr/>
        </p:nvSpPr>
        <p:spPr>
          <a:xfrm>
            <a:off x="4498929" y="1295910"/>
            <a:ext cx="36000" cy="2700000"/>
          </a:xfrm>
          <a:prstGeom prst="rect">
            <a:avLst/>
          </a:prstGeom>
          <a:solidFill>
            <a:srgbClr val="FFC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3AB0FB-E33C-46AC-B5B4-7D7776C33412}"/>
              </a:ext>
            </a:extLst>
          </p:cNvPr>
          <p:cNvSpPr/>
          <p:nvPr/>
        </p:nvSpPr>
        <p:spPr>
          <a:xfrm>
            <a:off x="4082231" y="1295910"/>
            <a:ext cx="36000" cy="2131200"/>
          </a:xfrm>
          <a:prstGeom prst="rect">
            <a:avLst/>
          </a:prstGeom>
          <a:solidFill>
            <a:srgbClr val="00B0F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11FCE9-AECB-438D-99F6-0F22237DCA84}"/>
              </a:ext>
            </a:extLst>
          </p:cNvPr>
          <p:cNvSpPr/>
          <p:nvPr/>
        </p:nvSpPr>
        <p:spPr>
          <a:xfrm>
            <a:off x="4315161" y="1295910"/>
            <a:ext cx="36000" cy="856800"/>
          </a:xfrm>
          <a:prstGeom prst="rect">
            <a:avLst/>
          </a:prstGeom>
          <a:solidFill>
            <a:srgbClr val="FFC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62CC3A-F71D-4B46-9B94-E23678B82757}"/>
              </a:ext>
            </a:extLst>
          </p:cNvPr>
          <p:cNvCxnSpPr>
            <a:cxnSpLocks/>
          </p:cNvCxnSpPr>
          <p:nvPr/>
        </p:nvCxnSpPr>
        <p:spPr>
          <a:xfrm rot="10800000">
            <a:off x="3527184" y="3995910"/>
            <a:ext cx="1575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donnelr3</dc:creator>
  <cp:lastModifiedBy>Ruairi Donnelly</cp:lastModifiedBy>
  <cp:revision>11</cp:revision>
  <dcterms:created xsi:type="dcterms:W3CDTF">2020-02-24T14:12:01Z</dcterms:created>
  <dcterms:modified xsi:type="dcterms:W3CDTF">2021-05-28T10:27:29Z</dcterms:modified>
</cp:coreProperties>
</file>