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88" y="102"/>
      </p:cViewPr>
      <p:guideLst>
        <p:guide orient="horz" pos="29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>
            <a:extLst>
              <a:ext uri="{FF2B5EF4-FFF2-40B4-BE49-F238E27FC236}">
                <a16:creationId xmlns:a16="http://schemas.microsoft.com/office/drawing/2014/main" id="{F386DA38-3113-4B78-9607-9AAFA7150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0" y="1454976"/>
            <a:ext cx="11533880" cy="3548886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1B657B38-58B7-441F-993C-58DBB2CA5318}"/>
              </a:ext>
            </a:extLst>
          </p:cNvPr>
          <p:cNvSpPr/>
          <p:nvPr/>
        </p:nvSpPr>
        <p:spPr>
          <a:xfrm>
            <a:off x="7104720" y="3726795"/>
            <a:ext cx="63413" cy="60126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9523CD4-BFB5-41AE-BFF8-5F76B65A6A68}"/>
              </a:ext>
            </a:extLst>
          </p:cNvPr>
          <p:cNvSpPr/>
          <p:nvPr/>
        </p:nvSpPr>
        <p:spPr>
          <a:xfrm>
            <a:off x="7041212" y="3617256"/>
            <a:ext cx="63413" cy="71079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B2DCF08-CCA9-42E1-9255-8BF1A0BF806D}"/>
              </a:ext>
            </a:extLst>
          </p:cNvPr>
          <p:cNvSpPr/>
          <p:nvPr/>
        </p:nvSpPr>
        <p:spPr>
          <a:xfrm>
            <a:off x="7168948" y="2819537"/>
            <a:ext cx="63413" cy="151008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A39D6DC-134A-47A1-BAA8-336776CFFDFA}"/>
              </a:ext>
            </a:extLst>
          </p:cNvPr>
          <p:cNvSpPr/>
          <p:nvPr/>
        </p:nvSpPr>
        <p:spPr>
          <a:xfrm>
            <a:off x="7232469" y="3617256"/>
            <a:ext cx="63413" cy="710791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5967604-6A0C-4357-85FC-85995E71DEC1}"/>
              </a:ext>
            </a:extLst>
          </p:cNvPr>
          <p:cNvSpPr/>
          <p:nvPr/>
        </p:nvSpPr>
        <p:spPr>
          <a:xfrm>
            <a:off x="7598297" y="4005402"/>
            <a:ext cx="63413" cy="32475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FA7EEC4-60E8-4786-90BA-2050FA3CA059}"/>
              </a:ext>
            </a:extLst>
          </p:cNvPr>
          <p:cNvSpPr/>
          <p:nvPr/>
        </p:nvSpPr>
        <p:spPr>
          <a:xfrm>
            <a:off x="7534789" y="3776802"/>
            <a:ext cx="63413" cy="55335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6ACCA1C-C088-4FE0-801E-E5764CE59BD4}"/>
              </a:ext>
            </a:extLst>
          </p:cNvPr>
          <p:cNvSpPr/>
          <p:nvPr/>
        </p:nvSpPr>
        <p:spPr>
          <a:xfrm>
            <a:off x="7662525" y="3648214"/>
            <a:ext cx="63413" cy="682454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AA23AA-8C8B-4638-B8D3-C918E7F018F7}"/>
              </a:ext>
            </a:extLst>
          </p:cNvPr>
          <p:cNvSpPr/>
          <p:nvPr/>
        </p:nvSpPr>
        <p:spPr>
          <a:xfrm>
            <a:off x="7726046" y="4058193"/>
            <a:ext cx="63413" cy="27196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EB44A07-B701-4479-B994-5317121C4100}"/>
              </a:ext>
            </a:extLst>
          </p:cNvPr>
          <p:cNvSpPr/>
          <p:nvPr/>
        </p:nvSpPr>
        <p:spPr>
          <a:xfrm>
            <a:off x="8086046" y="3752988"/>
            <a:ext cx="63413" cy="576633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4B53A42-3464-4762-9994-6BD433208F70}"/>
              </a:ext>
            </a:extLst>
          </p:cNvPr>
          <p:cNvSpPr/>
          <p:nvPr/>
        </p:nvSpPr>
        <p:spPr>
          <a:xfrm>
            <a:off x="8022538" y="3962538"/>
            <a:ext cx="63413" cy="36708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28E2385-18A3-4E9C-8DF2-85E5C5224440}"/>
              </a:ext>
            </a:extLst>
          </p:cNvPr>
          <p:cNvSpPr/>
          <p:nvPr/>
        </p:nvSpPr>
        <p:spPr>
          <a:xfrm>
            <a:off x="8150274" y="3914912"/>
            <a:ext cx="63413" cy="41521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889D320-3C7C-4C12-A0A7-6A7CB189F6A7}"/>
              </a:ext>
            </a:extLst>
          </p:cNvPr>
          <p:cNvSpPr/>
          <p:nvPr/>
        </p:nvSpPr>
        <p:spPr>
          <a:xfrm>
            <a:off x="8213795" y="3876810"/>
            <a:ext cx="63413" cy="45280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5705133-023E-4E6F-8331-7A6E58C763D2}"/>
              </a:ext>
            </a:extLst>
          </p:cNvPr>
          <p:cNvSpPr/>
          <p:nvPr/>
        </p:nvSpPr>
        <p:spPr>
          <a:xfrm>
            <a:off x="8574341" y="3898243"/>
            <a:ext cx="63413" cy="43375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2F8BA17-7194-4703-918F-66EED4473637}"/>
              </a:ext>
            </a:extLst>
          </p:cNvPr>
          <p:cNvSpPr/>
          <p:nvPr/>
        </p:nvSpPr>
        <p:spPr>
          <a:xfrm>
            <a:off x="8510833" y="4005400"/>
            <a:ext cx="63413" cy="32659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CF26338-981C-401A-BA89-1DA85102D257}"/>
              </a:ext>
            </a:extLst>
          </p:cNvPr>
          <p:cNvSpPr/>
          <p:nvPr/>
        </p:nvSpPr>
        <p:spPr>
          <a:xfrm>
            <a:off x="8638569" y="3776802"/>
            <a:ext cx="63413" cy="55570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5F2B7BB-D0A1-4133-B737-B0AA705D9E40}"/>
              </a:ext>
            </a:extLst>
          </p:cNvPr>
          <p:cNvSpPr/>
          <p:nvPr/>
        </p:nvSpPr>
        <p:spPr>
          <a:xfrm>
            <a:off x="8701284" y="3352937"/>
            <a:ext cx="63413" cy="97906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D264BBB-6AEA-4248-9C64-6DEFF2D95C63}"/>
              </a:ext>
            </a:extLst>
          </p:cNvPr>
          <p:cNvSpPr/>
          <p:nvPr/>
        </p:nvSpPr>
        <p:spPr>
          <a:xfrm>
            <a:off x="9073549" y="2281379"/>
            <a:ext cx="63413" cy="2058701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99C9188-A6A4-4CB1-86B9-1B2AA5BFE700}"/>
              </a:ext>
            </a:extLst>
          </p:cNvPr>
          <p:cNvSpPr/>
          <p:nvPr/>
        </p:nvSpPr>
        <p:spPr>
          <a:xfrm>
            <a:off x="9010041" y="3229116"/>
            <a:ext cx="63413" cy="111095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10D8D31-CE4A-438D-82EE-ABA825BDB60E}"/>
              </a:ext>
            </a:extLst>
          </p:cNvPr>
          <p:cNvSpPr/>
          <p:nvPr/>
        </p:nvSpPr>
        <p:spPr>
          <a:xfrm>
            <a:off x="9137777" y="2352812"/>
            <a:ext cx="63413" cy="1988825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BAC7A3-1BD5-40AD-96B4-799FAE8DEC52}"/>
              </a:ext>
            </a:extLst>
          </p:cNvPr>
          <p:cNvSpPr/>
          <p:nvPr/>
        </p:nvSpPr>
        <p:spPr>
          <a:xfrm>
            <a:off x="9201298" y="2671899"/>
            <a:ext cx="63413" cy="166817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702A44-F7A6-4BC7-A72C-8B70A70FCB25}"/>
              </a:ext>
            </a:extLst>
          </p:cNvPr>
          <p:cNvSpPr/>
          <p:nvPr/>
        </p:nvSpPr>
        <p:spPr>
          <a:xfrm>
            <a:off x="9561237" y="2752863"/>
            <a:ext cx="63413" cy="158700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4C66D7-2925-4F26-B998-A2D88E8C7CE7}"/>
              </a:ext>
            </a:extLst>
          </p:cNvPr>
          <p:cNvSpPr/>
          <p:nvPr/>
        </p:nvSpPr>
        <p:spPr>
          <a:xfrm>
            <a:off x="9497729" y="2569506"/>
            <a:ext cx="63413" cy="177035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201E338-6BF4-4878-8A18-15C02C3B5AC3}"/>
              </a:ext>
            </a:extLst>
          </p:cNvPr>
          <p:cNvSpPr/>
          <p:nvPr/>
        </p:nvSpPr>
        <p:spPr>
          <a:xfrm>
            <a:off x="9625465" y="1907519"/>
            <a:ext cx="63413" cy="2433603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8C34F45-8586-45C0-B5A8-AF20D9E3D8C0}"/>
              </a:ext>
            </a:extLst>
          </p:cNvPr>
          <p:cNvSpPr/>
          <p:nvPr/>
        </p:nvSpPr>
        <p:spPr>
          <a:xfrm>
            <a:off x="9688986" y="2057537"/>
            <a:ext cx="63413" cy="2282327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A3BB415-7506-4CF6-AFB4-765F8A70D4BD}"/>
              </a:ext>
            </a:extLst>
          </p:cNvPr>
          <p:cNvSpPr/>
          <p:nvPr/>
        </p:nvSpPr>
        <p:spPr>
          <a:xfrm>
            <a:off x="10055797" y="2705237"/>
            <a:ext cx="63413" cy="1628135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36AD967-6DD3-4255-8C50-B37872510B2F}"/>
              </a:ext>
            </a:extLst>
          </p:cNvPr>
          <p:cNvSpPr/>
          <p:nvPr/>
        </p:nvSpPr>
        <p:spPr>
          <a:xfrm>
            <a:off x="9992289" y="2960030"/>
            <a:ext cx="63413" cy="137333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6B60F9-9644-4309-B671-21F31D51C107}"/>
              </a:ext>
            </a:extLst>
          </p:cNvPr>
          <p:cNvSpPr/>
          <p:nvPr/>
        </p:nvSpPr>
        <p:spPr>
          <a:xfrm>
            <a:off x="10120024" y="2040869"/>
            <a:ext cx="63413" cy="229374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CCE171E-8F0A-47CB-945C-1DD83DBA023F}"/>
              </a:ext>
            </a:extLst>
          </p:cNvPr>
          <p:cNvSpPr/>
          <p:nvPr/>
        </p:nvSpPr>
        <p:spPr>
          <a:xfrm>
            <a:off x="10183533" y="2324238"/>
            <a:ext cx="63413" cy="202137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2A5DC5F-6F0A-4705-89A8-1E1FEAF0C959}"/>
              </a:ext>
            </a:extLst>
          </p:cNvPr>
          <p:cNvSpPr/>
          <p:nvPr/>
        </p:nvSpPr>
        <p:spPr>
          <a:xfrm>
            <a:off x="10537893" y="2924312"/>
            <a:ext cx="63413" cy="141528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5F8602C-3518-4A0D-8252-88F2E7AE64C0}"/>
              </a:ext>
            </a:extLst>
          </p:cNvPr>
          <p:cNvSpPr/>
          <p:nvPr/>
        </p:nvSpPr>
        <p:spPr>
          <a:xfrm>
            <a:off x="10474385" y="2195648"/>
            <a:ext cx="63413" cy="2143941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3349BA2-5ADF-444C-8E2E-785D68301D4A}"/>
              </a:ext>
            </a:extLst>
          </p:cNvPr>
          <p:cNvSpPr/>
          <p:nvPr/>
        </p:nvSpPr>
        <p:spPr>
          <a:xfrm>
            <a:off x="10602121" y="2000493"/>
            <a:ext cx="63413" cy="2340629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2DF314-C42A-4DFD-8AF5-597E250110FA}"/>
              </a:ext>
            </a:extLst>
          </p:cNvPr>
          <p:cNvSpPr/>
          <p:nvPr/>
        </p:nvSpPr>
        <p:spPr>
          <a:xfrm>
            <a:off x="10665642" y="2074205"/>
            <a:ext cx="63413" cy="2265385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27812E-0FB6-41FA-AE14-F0C938724A4B}"/>
              </a:ext>
            </a:extLst>
          </p:cNvPr>
          <p:cNvSpPr/>
          <p:nvPr/>
        </p:nvSpPr>
        <p:spPr>
          <a:xfrm>
            <a:off x="11029358" y="2155169"/>
            <a:ext cx="63413" cy="2189023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974D50-EAEE-4E1D-B99E-072AC285C557}"/>
              </a:ext>
            </a:extLst>
          </p:cNvPr>
          <p:cNvSpPr/>
          <p:nvPr/>
        </p:nvSpPr>
        <p:spPr>
          <a:xfrm>
            <a:off x="10965850" y="2193957"/>
            <a:ext cx="63413" cy="215022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20F4DBF-727B-4512-B3B9-0C70E13585BA}"/>
              </a:ext>
            </a:extLst>
          </p:cNvPr>
          <p:cNvSpPr/>
          <p:nvPr/>
        </p:nvSpPr>
        <p:spPr>
          <a:xfrm>
            <a:off x="11093586" y="1957525"/>
            <a:ext cx="63413" cy="238836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6315B4D-6121-4A04-BDB8-9B1B4D9ECBDC}"/>
              </a:ext>
            </a:extLst>
          </p:cNvPr>
          <p:cNvSpPr/>
          <p:nvPr/>
        </p:nvSpPr>
        <p:spPr>
          <a:xfrm>
            <a:off x="11157107" y="2352812"/>
            <a:ext cx="63413" cy="199136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1F343F7-AD90-4231-86C6-D5DC82376EB0}"/>
              </a:ext>
            </a:extLst>
          </p:cNvPr>
          <p:cNvSpPr/>
          <p:nvPr/>
        </p:nvSpPr>
        <p:spPr>
          <a:xfrm>
            <a:off x="11515341" y="2643324"/>
            <a:ext cx="63413" cy="1701616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7A2805-0719-46AD-BE6C-04D2A69209F8}"/>
              </a:ext>
            </a:extLst>
          </p:cNvPr>
          <p:cNvSpPr/>
          <p:nvPr/>
        </p:nvSpPr>
        <p:spPr>
          <a:xfrm>
            <a:off x="11451833" y="1697968"/>
            <a:ext cx="63413" cy="2646962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F9C9C4C-45A3-4C25-89AF-13DEA0E07EA2}"/>
              </a:ext>
            </a:extLst>
          </p:cNvPr>
          <p:cNvSpPr/>
          <p:nvPr/>
        </p:nvSpPr>
        <p:spPr>
          <a:xfrm>
            <a:off x="11579569" y="2281375"/>
            <a:ext cx="63413" cy="2065016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4F50034-201C-40EC-BA0F-A8DD1B5B2353}"/>
              </a:ext>
            </a:extLst>
          </p:cNvPr>
          <p:cNvSpPr/>
          <p:nvPr/>
        </p:nvSpPr>
        <p:spPr>
          <a:xfrm>
            <a:off x="11643090" y="3025796"/>
            <a:ext cx="63413" cy="131913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E8F2DAC-D886-4A3B-BCBC-B836683695F9}"/>
              </a:ext>
            </a:extLst>
          </p:cNvPr>
          <p:cNvSpPr/>
          <p:nvPr/>
        </p:nvSpPr>
        <p:spPr>
          <a:xfrm>
            <a:off x="1072955" y="3583919"/>
            <a:ext cx="63413" cy="1021424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C01B2CA-4D87-426A-AE3A-AF77FEA39B04}"/>
              </a:ext>
            </a:extLst>
          </p:cNvPr>
          <p:cNvSpPr/>
          <p:nvPr/>
        </p:nvSpPr>
        <p:spPr>
          <a:xfrm>
            <a:off x="1009447" y="3019562"/>
            <a:ext cx="63413" cy="158577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25BBFFA-87C0-485B-A8A3-501587095CE5}"/>
              </a:ext>
            </a:extLst>
          </p:cNvPr>
          <p:cNvSpPr/>
          <p:nvPr/>
        </p:nvSpPr>
        <p:spPr>
          <a:xfrm>
            <a:off x="1137183" y="3567249"/>
            <a:ext cx="63413" cy="1038601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79E038D-0546-433B-8337-42E1276E43B5}"/>
              </a:ext>
            </a:extLst>
          </p:cNvPr>
          <p:cNvSpPr/>
          <p:nvPr/>
        </p:nvSpPr>
        <p:spPr>
          <a:xfrm>
            <a:off x="1200704" y="2614749"/>
            <a:ext cx="63413" cy="199058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F526834-4E9F-408F-92DC-4C47AF1A35EC}"/>
              </a:ext>
            </a:extLst>
          </p:cNvPr>
          <p:cNvSpPr/>
          <p:nvPr/>
        </p:nvSpPr>
        <p:spPr>
          <a:xfrm>
            <a:off x="1573017" y="3664881"/>
            <a:ext cx="63413" cy="939946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430035D-B5BA-48B2-9A65-F1F361760434}"/>
              </a:ext>
            </a:extLst>
          </p:cNvPr>
          <p:cNvSpPr/>
          <p:nvPr/>
        </p:nvSpPr>
        <p:spPr>
          <a:xfrm>
            <a:off x="1509509" y="4005400"/>
            <a:ext cx="63413" cy="59942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B7BB6B9-3E37-4B52-A105-43EA88D5C6AD}"/>
              </a:ext>
            </a:extLst>
          </p:cNvPr>
          <p:cNvSpPr/>
          <p:nvPr/>
        </p:nvSpPr>
        <p:spPr>
          <a:xfrm>
            <a:off x="1637245" y="3941105"/>
            <a:ext cx="63413" cy="66423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C3C67F-1606-4282-8226-4722CC6E5ED8}"/>
              </a:ext>
            </a:extLst>
          </p:cNvPr>
          <p:cNvSpPr/>
          <p:nvPr/>
        </p:nvSpPr>
        <p:spPr>
          <a:xfrm>
            <a:off x="1700766" y="3850293"/>
            <a:ext cx="63413" cy="75453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5A96E1A-6ABE-4CBB-AAB4-40EC33F14160}"/>
              </a:ext>
            </a:extLst>
          </p:cNvPr>
          <p:cNvSpPr/>
          <p:nvPr/>
        </p:nvSpPr>
        <p:spPr>
          <a:xfrm>
            <a:off x="2069488" y="4509260"/>
            <a:ext cx="63413" cy="936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C5BBBB-FF0D-4137-9049-25B09D7CB8DB}"/>
              </a:ext>
            </a:extLst>
          </p:cNvPr>
          <p:cNvSpPr/>
          <p:nvPr/>
        </p:nvSpPr>
        <p:spPr>
          <a:xfrm>
            <a:off x="2007118" y="4484367"/>
            <a:ext cx="63413" cy="115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65442A3-00B0-4B4C-B517-609C86114AAF}"/>
              </a:ext>
            </a:extLst>
          </p:cNvPr>
          <p:cNvSpPr/>
          <p:nvPr/>
        </p:nvSpPr>
        <p:spPr>
          <a:xfrm>
            <a:off x="2122301" y="4300678"/>
            <a:ext cx="63413" cy="298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C82094B-C2EC-4741-B9DD-DF404D6D764F}"/>
              </a:ext>
            </a:extLst>
          </p:cNvPr>
          <p:cNvSpPr/>
          <p:nvPr/>
        </p:nvSpPr>
        <p:spPr>
          <a:xfrm>
            <a:off x="2194726" y="4338417"/>
            <a:ext cx="49663" cy="2628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5ECAFB0-4279-4132-A2A6-AA6C14F292FE}"/>
              </a:ext>
            </a:extLst>
          </p:cNvPr>
          <p:cNvSpPr/>
          <p:nvPr/>
        </p:nvSpPr>
        <p:spPr>
          <a:xfrm>
            <a:off x="2565602" y="4283867"/>
            <a:ext cx="63413" cy="3204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63ADF72-AF79-415E-8885-28DC9281E129}"/>
              </a:ext>
            </a:extLst>
          </p:cNvPr>
          <p:cNvSpPr/>
          <p:nvPr/>
        </p:nvSpPr>
        <p:spPr>
          <a:xfrm>
            <a:off x="2504777" y="3876810"/>
            <a:ext cx="63413" cy="727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23A5327-2D44-418C-8F50-F83383CED683}"/>
              </a:ext>
            </a:extLst>
          </p:cNvPr>
          <p:cNvSpPr/>
          <p:nvPr/>
        </p:nvSpPr>
        <p:spPr>
          <a:xfrm>
            <a:off x="2624769" y="3896741"/>
            <a:ext cx="63413" cy="705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7E41DDD-C190-47DA-A2F7-DF4FA465759A}"/>
              </a:ext>
            </a:extLst>
          </p:cNvPr>
          <p:cNvSpPr/>
          <p:nvPr/>
        </p:nvSpPr>
        <p:spPr>
          <a:xfrm>
            <a:off x="2696035" y="3583918"/>
            <a:ext cx="47892" cy="10188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6CC8741-8CBA-42D8-B544-A615DE469419}"/>
              </a:ext>
            </a:extLst>
          </p:cNvPr>
          <p:cNvSpPr/>
          <p:nvPr/>
        </p:nvSpPr>
        <p:spPr>
          <a:xfrm>
            <a:off x="3057994" y="3948249"/>
            <a:ext cx="63413" cy="6588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ED2035-7444-4B38-B212-EA14E541F76A}"/>
              </a:ext>
            </a:extLst>
          </p:cNvPr>
          <p:cNvSpPr/>
          <p:nvPr/>
        </p:nvSpPr>
        <p:spPr>
          <a:xfrm>
            <a:off x="2994486" y="3869666"/>
            <a:ext cx="63413" cy="73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FF1576-336E-44CE-AFF5-1BEA31CC2EA7}"/>
              </a:ext>
            </a:extLst>
          </p:cNvPr>
          <p:cNvSpPr/>
          <p:nvPr/>
        </p:nvSpPr>
        <p:spPr>
          <a:xfrm>
            <a:off x="3122222" y="3076713"/>
            <a:ext cx="63413" cy="1531936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67C2A71-6031-40CB-90AE-EF93D9E9CEF5}"/>
              </a:ext>
            </a:extLst>
          </p:cNvPr>
          <p:cNvSpPr/>
          <p:nvPr/>
        </p:nvSpPr>
        <p:spPr>
          <a:xfrm>
            <a:off x="3185743" y="2643324"/>
            <a:ext cx="63413" cy="196481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96BA29E-631E-4415-8DAB-EC6A4AD8E282}"/>
              </a:ext>
            </a:extLst>
          </p:cNvPr>
          <p:cNvSpPr/>
          <p:nvPr/>
        </p:nvSpPr>
        <p:spPr>
          <a:xfrm>
            <a:off x="3556361" y="2233241"/>
            <a:ext cx="63413" cy="23760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26C250-9CBC-4908-B23C-2442C8FB6078}"/>
              </a:ext>
            </a:extLst>
          </p:cNvPr>
          <p:cNvSpPr/>
          <p:nvPr/>
        </p:nvSpPr>
        <p:spPr>
          <a:xfrm>
            <a:off x="3492853" y="1799854"/>
            <a:ext cx="63413" cy="280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12C51CE-BDFC-4A4E-A236-7C92CABD67D1}"/>
              </a:ext>
            </a:extLst>
          </p:cNvPr>
          <p:cNvSpPr/>
          <p:nvPr/>
        </p:nvSpPr>
        <p:spPr>
          <a:xfrm>
            <a:off x="3620589" y="2590935"/>
            <a:ext cx="63413" cy="201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D7EC55A-696A-4C1E-9461-BB08A6DA5E7C}"/>
              </a:ext>
            </a:extLst>
          </p:cNvPr>
          <p:cNvSpPr/>
          <p:nvPr/>
        </p:nvSpPr>
        <p:spPr>
          <a:xfrm>
            <a:off x="3684110" y="2281375"/>
            <a:ext cx="63413" cy="2326764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C9BF26B-8033-428A-A45C-96BC7704E6CA}"/>
              </a:ext>
            </a:extLst>
          </p:cNvPr>
          <p:cNvSpPr/>
          <p:nvPr/>
        </p:nvSpPr>
        <p:spPr>
          <a:xfrm>
            <a:off x="4048944" y="2000493"/>
            <a:ext cx="63413" cy="260671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59B538D-7737-4CEB-911C-07141E5CBF0C}"/>
              </a:ext>
            </a:extLst>
          </p:cNvPr>
          <p:cNvSpPr/>
          <p:nvPr/>
        </p:nvSpPr>
        <p:spPr>
          <a:xfrm>
            <a:off x="3985436" y="1707492"/>
            <a:ext cx="63413" cy="289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88B7860-5FB2-46E7-B385-B5E74EDDAB73}"/>
              </a:ext>
            </a:extLst>
          </p:cNvPr>
          <p:cNvSpPr/>
          <p:nvPr/>
        </p:nvSpPr>
        <p:spPr>
          <a:xfrm>
            <a:off x="4113172" y="2155169"/>
            <a:ext cx="63413" cy="245254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44B9D86-DE1A-4D3B-9158-4492B69728C9}"/>
              </a:ext>
            </a:extLst>
          </p:cNvPr>
          <p:cNvSpPr/>
          <p:nvPr/>
        </p:nvSpPr>
        <p:spPr>
          <a:xfrm>
            <a:off x="4176693" y="2195649"/>
            <a:ext cx="63413" cy="241154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7F0B314-AFA6-4470-A0F6-F4722B4F228F}"/>
              </a:ext>
            </a:extLst>
          </p:cNvPr>
          <p:cNvSpPr/>
          <p:nvPr/>
        </p:nvSpPr>
        <p:spPr>
          <a:xfrm>
            <a:off x="4552898" y="1821794"/>
            <a:ext cx="63413" cy="2789712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762E198-3C3F-43A4-8318-F5B3ABC24A94}"/>
              </a:ext>
            </a:extLst>
          </p:cNvPr>
          <p:cNvSpPr/>
          <p:nvPr/>
        </p:nvSpPr>
        <p:spPr>
          <a:xfrm>
            <a:off x="4489390" y="1881325"/>
            <a:ext cx="63413" cy="2730177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8133809-65F6-4374-A3DF-3D75FEAACDA9}"/>
              </a:ext>
            </a:extLst>
          </p:cNvPr>
          <p:cNvSpPr/>
          <p:nvPr/>
        </p:nvSpPr>
        <p:spPr>
          <a:xfrm>
            <a:off x="4617126" y="2752863"/>
            <a:ext cx="63413" cy="185915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E08912-CD39-4879-BB4A-549BCAD597B1}"/>
              </a:ext>
            </a:extLst>
          </p:cNvPr>
          <p:cNvSpPr/>
          <p:nvPr/>
        </p:nvSpPr>
        <p:spPr>
          <a:xfrm>
            <a:off x="4680647" y="2000493"/>
            <a:ext cx="63413" cy="2611007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1DFA5F0-A71B-4CD5-A245-7948EB1D1AD7}"/>
              </a:ext>
            </a:extLst>
          </p:cNvPr>
          <p:cNvSpPr/>
          <p:nvPr/>
        </p:nvSpPr>
        <p:spPr>
          <a:xfrm>
            <a:off x="5051283" y="2624400"/>
            <a:ext cx="63413" cy="19872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3652094-521B-4EC5-8C5A-C85CD7472F70}"/>
              </a:ext>
            </a:extLst>
          </p:cNvPr>
          <p:cNvSpPr/>
          <p:nvPr/>
        </p:nvSpPr>
        <p:spPr>
          <a:xfrm>
            <a:off x="4987775" y="1987200"/>
            <a:ext cx="63413" cy="26244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2505392-C38D-43D1-9FAE-E05468DCB02A}"/>
              </a:ext>
            </a:extLst>
          </p:cNvPr>
          <p:cNvSpPr/>
          <p:nvPr/>
        </p:nvSpPr>
        <p:spPr>
          <a:xfrm>
            <a:off x="5115511" y="3121199"/>
            <a:ext cx="63413" cy="1490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C5F433C-0F5E-41C8-8C63-920FAA3B3C08}"/>
              </a:ext>
            </a:extLst>
          </p:cNvPr>
          <p:cNvSpPr/>
          <p:nvPr/>
        </p:nvSpPr>
        <p:spPr>
          <a:xfrm>
            <a:off x="5172083" y="2041200"/>
            <a:ext cx="63413" cy="25704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163F6B2-AA43-48D2-8EF8-1B22C1BA08E1}"/>
              </a:ext>
            </a:extLst>
          </p:cNvPr>
          <p:cNvSpPr/>
          <p:nvPr/>
        </p:nvSpPr>
        <p:spPr>
          <a:xfrm>
            <a:off x="5542090" y="1907519"/>
            <a:ext cx="63413" cy="270270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F6B3831-2942-4EB6-A46C-1B8C4787A2B9}"/>
              </a:ext>
            </a:extLst>
          </p:cNvPr>
          <p:cNvSpPr/>
          <p:nvPr/>
        </p:nvSpPr>
        <p:spPr>
          <a:xfrm>
            <a:off x="5478582" y="1664630"/>
            <a:ext cx="63413" cy="294558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4D5520-1F13-43F3-A463-C00F38EAFBA5}"/>
              </a:ext>
            </a:extLst>
          </p:cNvPr>
          <p:cNvSpPr/>
          <p:nvPr/>
        </p:nvSpPr>
        <p:spPr>
          <a:xfrm>
            <a:off x="5606318" y="1847985"/>
            <a:ext cx="63413" cy="2764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6F1D7F6-A874-4CFE-9255-F070BF8BAAD4}"/>
              </a:ext>
            </a:extLst>
          </p:cNvPr>
          <p:cNvSpPr/>
          <p:nvPr/>
        </p:nvSpPr>
        <p:spPr>
          <a:xfrm>
            <a:off x="5669839" y="2098018"/>
            <a:ext cx="63413" cy="2512196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59D5EB3-4FE2-4A02-AB09-728E6D4227C8}"/>
              </a:ext>
            </a:extLst>
          </p:cNvPr>
          <p:cNvSpPr/>
          <p:nvPr/>
        </p:nvSpPr>
        <p:spPr>
          <a:xfrm>
            <a:off x="1264225" y="3567250"/>
            <a:ext cx="63413" cy="1036036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094C631-0259-4236-A966-9965120F707A}"/>
              </a:ext>
            </a:extLst>
          </p:cNvPr>
          <p:cNvSpPr/>
          <p:nvPr/>
        </p:nvSpPr>
        <p:spPr>
          <a:xfrm>
            <a:off x="1767437" y="3695254"/>
            <a:ext cx="63413" cy="908031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392D65-6AE7-4444-A083-A4770C6ADA00}"/>
              </a:ext>
            </a:extLst>
          </p:cNvPr>
          <p:cNvSpPr/>
          <p:nvPr/>
        </p:nvSpPr>
        <p:spPr>
          <a:xfrm>
            <a:off x="2246112" y="4298297"/>
            <a:ext cx="73704" cy="3024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93EE45F-8BEB-4FA3-AC36-4DCE54967B89}"/>
              </a:ext>
            </a:extLst>
          </p:cNvPr>
          <p:cNvSpPr/>
          <p:nvPr/>
        </p:nvSpPr>
        <p:spPr>
          <a:xfrm>
            <a:off x="2750529" y="2905262"/>
            <a:ext cx="74053" cy="16992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6ECE493-0A4A-4FBB-BDE9-8E80043C0CA0}"/>
              </a:ext>
            </a:extLst>
          </p:cNvPr>
          <p:cNvSpPr/>
          <p:nvPr/>
        </p:nvSpPr>
        <p:spPr>
          <a:xfrm>
            <a:off x="3248090" y="1981337"/>
            <a:ext cx="63413" cy="2626799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9F0FCAE-682D-4051-8016-23104DA0A965}"/>
              </a:ext>
            </a:extLst>
          </p:cNvPr>
          <p:cNvSpPr/>
          <p:nvPr/>
        </p:nvSpPr>
        <p:spPr>
          <a:xfrm>
            <a:off x="3748356" y="1695586"/>
            <a:ext cx="63413" cy="29160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2B3C0AC-3DAA-4D83-80CA-1D42B371AF93}"/>
              </a:ext>
            </a:extLst>
          </p:cNvPr>
          <p:cNvSpPr/>
          <p:nvPr/>
        </p:nvSpPr>
        <p:spPr>
          <a:xfrm>
            <a:off x="4242214" y="1707494"/>
            <a:ext cx="63413" cy="2901156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952762A-1E19-4B90-860C-831D2C15B433}"/>
              </a:ext>
            </a:extLst>
          </p:cNvPr>
          <p:cNvSpPr/>
          <p:nvPr/>
        </p:nvSpPr>
        <p:spPr>
          <a:xfrm>
            <a:off x="4744060" y="1725216"/>
            <a:ext cx="63413" cy="2890179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1D6B0D5-7EB9-41EE-B839-09E1B146AA49}"/>
              </a:ext>
            </a:extLst>
          </p:cNvPr>
          <p:cNvSpPr/>
          <p:nvPr/>
        </p:nvSpPr>
        <p:spPr>
          <a:xfrm>
            <a:off x="5241311" y="1631294"/>
            <a:ext cx="63413" cy="29808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07F1E15-74E1-40AA-ABFE-C4E3ED989F2E}"/>
              </a:ext>
            </a:extLst>
          </p:cNvPr>
          <p:cNvSpPr/>
          <p:nvPr/>
        </p:nvSpPr>
        <p:spPr>
          <a:xfrm>
            <a:off x="5734175" y="1652723"/>
            <a:ext cx="63413" cy="29592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8D98246-F212-420D-B3CA-25A81DAD1E16}"/>
              </a:ext>
            </a:extLst>
          </p:cNvPr>
          <p:cNvSpPr/>
          <p:nvPr/>
        </p:nvSpPr>
        <p:spPr>
          <a:xfrm>
            <a:off x="6833496" y="1601924"/>
            <a:ext cx="94171" cy="273269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3A9BE4D-D245-4885-BE90-03F4601C8673}"/>
              </a:ext>
            </a:extLst>
          </p:cNvPr>
          <p:cNvSpPr/>
          <p:nvPr/>
        </p:nvSpPr>
        <p:spPr>
          <a:xfrm>
            <a:off x="678795" y="1601924"/>
            <a:ext cx="204037" cy="2998911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34</cp:revision>
  <dcterms:created xsi:type="dcterms:W3CDTF">2020-02-24T14:12:01Z</dcterms:created>
  <dcterms:modified xsi:type="dcterms:W3CDTF">2021-12-10T18:19:16Z</dcterms:modified>
</cp:coreProperties>
</file>