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EEE5D-AC5C-BCBA-40EE-5B4C6CCB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F30C26-BB81-5B31-3049-B95D16270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97B27-40FC-BD4C-40EE-45B950B6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F9A904-C3BE-7FB7-0733-EC3E2AA2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CBBC5-2A12-3EDB-55F0-A7622B60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168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85C95-6254-2405-55AB-7D223E26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C41440-5D3B-14C5-38F8-4686C96C7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9E525-331C-FFAF-5AE2-188B5AF0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663396-1368-4642-0002-7AEEBE62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6EB749-F689-DA1D-96B4-4B2957AF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2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57B39A-81DE-1C93-B9AB-A3765FA02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1C06F2-8DC4-D292-E3EF-676E56017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11B06-1D4F-FE80-A66A-DA90EEF2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1B78A2-78B6-6832-F2EC-D021A2C0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D86F5-5C74-D8F8-23A1-D4CF8296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778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7BA95-BDCC-C055-E5A5-CDD2DDB2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A0F89-4FBB-4BC8-F159-4399F683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BFE1C-4870-1113-60F5-FEDC1D4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198810-6673-2A22-D454-7B36AEE9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D68EB-B98C-ACBA-9310-36448114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055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A821C-ED1A-ACA1-A86C-4D217C72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EA8DD4-9688-89F6-154F-5D5853BEE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44730-96A7-1117-97EB-B30210E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0EBFE-DAD8-6417-DC06-C1882681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F398D-303B-E05B-12C4-93B43C75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132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9EB33-B655-85F1-8346-CD4F1DBA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D094A-602E-211E-CAAB-A7A520196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90552-2F8C-FCF8-058D-1F6F0A9CE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598FEE-515A-9624-07B6-F217BFD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AA2D34-35DC-2EBA-CA6D-0D5FFA85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0E1594-3644-6DFA-1EAC-71B368A7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24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88EFA-4E94-6892-2FA8-9972A703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3452B3-381F-74D8-AC7E-FB7B9E7F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BFAC3B-A79B-CA0C-CC1E-98FBE2DC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572C52-B4A4-786F-C36A-B8A09CC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88E2D7-88B7-3F5B-5DA7-8F7852049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8D932E-2741-AE33-2EAF-5FFA4F37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977BC-CD9F-D3D5-0F8E-5590A366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A3B1E3-724E-ECE1-B32F-99F193D6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2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3BEDC-8555-7DDE-02DB-71FDE9A9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B195DF-CFF9-9AC9-5133-6A038270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A50CE5-3D98-D906-95EC-9BDA9740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F34BE-3D81-8AEC-088A-FCFB7138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951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EEEB4C-C025-AEF8-4474-A9188E58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0BBE76-6950-700E-04F2-0A4C28A4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4B6AC8-B826-E43C-C3F5-6C438E94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143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6FD72-EBEC-126F-79E3-1943AEC3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2FA8F-2C27-DD97-4CCC-E9CDA68F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0A56A9-BB53-E737-F054-40AFC00FA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A8D4EB-DB87-2625-551F-05EEEB11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CBCBB0-8C2B-ACA8-967C-37A32447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9466A3-991A-BB76-C43A-CCACC2B2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02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70F96-7439-05C4-3787-E493D101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7CAC97-547D-4895-BF66-3EA54003F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8D4485-7D95-36AF-FF8F-5CD4F742F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BBE2A1-68A5-6E31-F870-6342D8CA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0E2A46-A910-00D0-0FE6-2BA4DAFC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E11C37-201C-1845-25F0-BE7D5C69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00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11E082-E168-5DE5-96EE-67228C09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EA0FF5-E6BE-CA29-1B8C-8842D977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335F77-9121-0F47-C885-692692577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7158-FE1B-4658-BF71-710453EDAF09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12B04-81C0-BA4E-C98B-FF6C73191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8392F6-87A0-C453-134D-90A27DB57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C2D9-FCD8-42B2-B613-2D86FA2A9FA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907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F7211A-7E86-B5C8-1B67-0F024A82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94" y="2065858"/>
            <a:ext cx="1337426" cy="186706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DC1A4D4-BC05-AA56-C960-7CDBA0561A9A}"/>
              </a:ext>
            </a:extLst>
          </p:cNvPr>
          <p:cNvSpPr/>
          <p:nvPr/>
        </p:nvSpPr>
        <p:spPr>
          <a:xfrm>
            <a:off x="3593616" y="2147968"/>
            <a:ext cx="1225868" cy="41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Zoom in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5D5FCEB-4336-D208-43A9-1216F909AF11}"/>
              </a:ext>
            </a:extLst>
          </p:cNvPr>
          <p:cNvSpPr/>
          <p:nvPr/>
        </p:nvSpPr>
        <p:spPr>
          <a:xfrm>
            <a:off x="3593616" y="2677426"/>
            <a:ext cx="1225868" cy="41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Zoom out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147E8618-6BFA-37B6-C343-ED7AB7596D8E}"/>
              </a:ext>
            </a:extLst>
          </p:cNvPr>
          <p:cNvSpPr/>
          <p:nvPr/>
        </p:nvSpPr>
        <p:spPr>
          <a:xfrm>
            <a:off x="2936523" y="2770786"/>
            <a:ext cx="579689" cy="228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48BFD8A6-9D75-7B22-F299-4B6B7173B6FC}"/>
              </a:ext>
            </a:extLst>
          </p:cNvPr>
          <p:cNvSpPr/>
          <p:nvPr/>
        </p:nvSpPr>
        <p:spPr>
          <a:xfrm>
            <a:off x="2936523" y="2241328"/>
            <a:ext cx="579689" cy="228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92AEEA2-CB2C-0DDD-39B2-50A5B523B1D2}"/>
              </a:ext>
            </a:extLst>
          </p:cNvPr>
          <p:cNvSpPr/>
          <p:nvPr/>
        </p:nvSpPr>
        <p:spPr>
          <a:xfrm>
            <a:off x="752920" y="3077716"/>
            <a:ext cx="1225868" cy="41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Free mode</a:t>
            </a:r>
          </a:p>
        </p:txBody>
      </p: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757D17BF-3BFA-789F-5135-C235C6F1FE82}"/>
              </a:ext>
            </a:extLst>
          </p:cNvPr>
          <p:cNvSpPr/>
          <p:nvPr/>
        </p:nvSpPr>
        <p:spPr>
          <a:xfrm flipH="1">
            <a:off x="2081264" y="3171076"/>
            <a:ext cx="484268" cy="228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52B0C44-BCD7-75F9-6507-B8C3CC5D004C}"/>
              </a:ext>
            </a:extLst>
          </p:cNvPr>
          <p:cNvSpPr/>
          <p:nvPr/>
        </p:nvSpPr>
        <p:spPr>
          <a:xfrm>
            <a:off x="3593615" y="3401156"/>
            <a:ext cx="1873077" cy="415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Following mode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5FCF2F49-DFBE-24F0-DAD4-E4B40487A709}"/>
              </a:ext>
            </a:extLst>
          </p:cNvPr>
          <p:cNvSpPr/>
          <p:nvPr/>
        </p:nvSpPr>
        <p:spPr>
          <a:xfrm>
            <a:off x="2936523" y="3493038"/>
            <a:ext cx="579689" cy="228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3097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Donner</dc:creator>
  <cp:lastModifiedBy>Cédric Donner</cp:lastModifiedBy>
  <cp:revision>1</cp:revision>
  <dcterms:created xsi:type="dcterms:W3CDTF">2022-10-20T10:43:48Z</dcterms:created>
  <dcterms:modified xsi:type="dcterms:W3CDTF">2022-10-20T19:28:34Z</dcterms:modified>
</cp:coreProperties>
</file>