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e407f3a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7e407f3a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e407f3a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7e407f3a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e407f3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e407f3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e407f3a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e407f3a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e407f3a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e407f3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e407f3a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7e407f3a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e407f3a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e407f3a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e407f3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e407f3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7e407f3a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7e407f3a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e407f3a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7e407f3a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27550" y="1563100"/>
            <a:ext cx="53271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 Management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31725" y="3924925"/>
            <a:ext cx="4623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Ori Chanael and Donner Hanson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Learning Points</a:t>
            </a:r>
            <a:endParaRPr sz="42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switched our project relatively early as we had no experience with API’s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Destiny Clan Manager - would like to delve into that when we have adequate time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Designing a database for an entire company can get big quick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Scope of project quickly grew as time went 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Even with cutting various features, was still a huge project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Future Additions</a:t>
            </a:r>
            <a:endParaRPr sz="4200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Build out and integrate a UI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Companion app to handle financial transactions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Quickbooks is an existing example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Build out more customizable search options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Currently has a very stringent logic flow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Would like to build out a more “intuitive” workflow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Login/Verification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Log</a:t>
            </a:r>
            <a:r>
              <a:rPr lang="en" sz="2100"/>
              <a:t>ging</a:t>
            </a:r>
            <a:r>
              <a:rPr lang="en" sz="2100"/>
              <a:t> System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Inspiratio</a:t>
            </a:r>
            <a:r>
              <a:rPr lang="en" sz="4200"/>
              <a:t>n</a:t>
            </a:r>
            <a:endParaRPr sz="4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Ori’s father has a contractor business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wanted a system to easily: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Manage employees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Track data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Manage some Finances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What Is It?</a:t>
            </a:r>
            <a:endParaRPr sz="4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Contractor/Construction management system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Easily manage and analyse: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Jobs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Employees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Clients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Subcontractor Contacts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Jobs</a:t>
            </a:r>
            <a:endParaRPr sz="42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Easily create and alter various jobs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Check which salespeople and subcontractors are attached to any given job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Track various status changes: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Lead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Accepted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Finished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Canceled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Check the average cost and compare jobs with greater or lesser costs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Users</a:t>
            </a:r>
            <a:endParaRPr sz="42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Users are the Company’s administrative, sales, and finance staff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Create, alter, and (soft) delete various employees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Employees are separated via a Role ID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Track which employees are attached to which Job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Sales, finance, marketing can all have attachments to various non-distinct  jobs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Clients</a:t>
            </a:r>
            <a:endParaRPr sz="42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Create, alter, and (soft) delete various Clients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Track how many Jobs a Client has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Track how much the Client has paid from all their Jobs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Contacts</a:t>
            </a:r>
            <a:endParaRPr sz="42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Create, alter, and (soft) delete Contacts for various Subcontractors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Search for specific Contacts, such as Plumbing or Roofing companies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 See which Contacts are attached to which Jobs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30"/>
            <a:ext cx="9144000" cy="509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Data Export</a:t>
            </a:r>
            <a:endParaRPr sz="42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Implemented fully structured data export to be easily used in excel and other CSV programs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Would like to implement parameterized CSV reports that can be used for varying departments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