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4"/>
  </p:sldMasterIdLst>
  <p:notesMasterIdLst>
    <p:notesMasterId r:id="rId7"/>
  </p:notesMasterIdLst>
  <p:sldIdLst>
    <p:sldId id="257" r:id="rId5"/>
    <p:sldId id="258" r:id="rId6"/>
  </p:sldIdLst>
  <p:sldSz cx="11522075" cy="6480175"/>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27">
          <p15:clr>
            <a:srgbClr val="A4A3A4"/>
          </p15:clr>
        </p15:guide>
        <p15:guide id="2" orient="horz" pos="952">
          <p15:clr>
            <a:srgbClr val="A4A3A4"/>
          </p15:clr>
        </p15:guide>
        <p15:guide id="3" orient="horz" pos="3901">
          <p15:clr>
            <a:srgbClr val="A4A3A4"/>
          </p15:clr>
        </p15:guide>
        <p15:guide id="4" orient="horz" pos="408">
          <p15:clr>
            <a:srgbClr val="A4A3A4"/>
          </p15:clr>
        </p15:guide>
        <p15:guide id="5" pos="6940">
          <p15:clr>
            <a:srgbClr val="A4A3A4"/>
          </p15:clr>
        </p15:guide>
        <p15:guide id="6" pos="363">
          <p15:clr>
            <a:srgbClr val="A4A3A4"/>
          </p15:clr>
        </p15:guide>
        <p15:guide id="7" pos="6441">
          <p15:clr>
            <a:srgbClr val="A4A3A4"/>
          </p15:clr>
        </p15:guide>
        <p15:guide id="8" pos="3311">
          <p15:clr>
            <a:srgbClr val="A4A3A4"/>
          </p15:clr>
        </p15:guide>
        <p15:guide id="9" pos="3493">
          <p15:clr>
            <a:srgbClr val="A4A3A4"/>
          </p15:clr>
        </p15:guide>
        <p15:guide id="10" pos="2631">
          <p15:clr>
            <a:srgbClr val="A4A3A4"/>
          </p15:clr>
        </p15:guide>
        <p15:guide id="11" pos="2813">
          <p15:clr>
            <a:srgbClr val="A4A3A4"/>
          </p15:clr>
        </p15:guide>
        <p15:guide id="12" pos="5081">
          <p15:clr>
            <a:srgbClr val="A4A3A4"/>
          </p15:clr>
        </p15:guide>
        <p15:guide id="13" pos="5262">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789" autoAdjust="0"/>
  </p:normalViewPr>
  <p:slideViewPr>
    <p:cSldViewPr showGuides="1">
      <p:cViewPr varScale="1">
        <p:scale>
          <a:sx n="96" d="100"/>
          <a:sy n="96" d="100"/>
        </p:scale>
        <p:origin x="-1356" y="-84"/>
      </p:cViewPr>
      <p:guideLst>
        <p:guide orient="horz" pos="227"/>
        <p:guide orient="horz" pos="952"/>
        <p:guide orient="horz" pos="3901"/>
        <p:guide orient="horz" pos="408"/>
        <p:guide pos="6940"/>
        <p:guide pos="363"/>
        <p:guide pos="6441"/>
        <p:guide pos="3311"/>
        <p:guide pos="3493"/>
        <p:guide pos="2631"/>
        <p:guide pos="2813"/>
        <p:guide pos="5081"/>
        <p:guide pos="5262"/>
      </p:guideLst>
    </p:cSldViewPr>
  </p:slideViewPr>
  <p:notesTextViewPr>
    <p:cViewPr>
      <p:scale>
        <a:sx n="1" d="1"/>
        <a:sy n="1" d="1"/>
      </p:scale>
      <p:origin x="0" y="0"/>
    </p:cViewPr>
  </p:notesTextViewPr>
  <p:notesViewPr>
    <p:cSldViewPr showGuides="1">
      <p:cViewPr varScale="1">
        <p:scale>
          <a:sx n="99" d="100"/>
          <a:sy n="99" d="100"/>
        </p:scale>
        <p:origin x="-25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408900-6234-440B-A027-38F10FF7E2F1}" type="datetimeFigureOut">
              <a:rPr lang="de-DE" smtClean="0"/>
              <a:t>16.11.2016</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0" tIns="0" rIns="0" bIns="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2C3873-BA08-40A5-BDCC-B6406E6CD40B}" type="slidenum">
              <a:rPr lang="de-DE" smtClean="0"/>
              <a:t>‹Nr.›</a:t>
            </a:fld>
            <a:endParaRPr lang="de-DE"/>
          </a:p>
        </p:txBody>
      </p:sp>
    </p:spTree>
    <p:extLst>
      <p:ext uri="{BB962C8B-B14F-4D97-AF65-F5344CB8AC3E}">
        <p14:creationId xmlns:p14="http://schemas.microsoft.com/office/powerpoint/2010/main" val="287848348"/>
      </p:ext>
    </p:extLst>
  </p:cSld>
  <p:clrMap bg1="lt1" tx1="dk1" bg2="lt2" tx2="dk2" accent1="accent1" accent2="accent2" accent3="accent3" accent4="accent4" accent5="accent5" accent6="accent6" hlink="hlink" folHlink="folHlink"/>
  <p:notesStyle>
    <a:lvl1pPr marL="0" algn="l" defTabSz="914400" rtl="0" eaLnBrk="1" latinLnBrk="0" hangingPunct="1">
      <a:defRPr sz="1400" b="0" kern="1200">
        <a:solidFill>
          <a:schemeClr val="tx1"/>
        </a:solidFill>
        <a:latin typeface="Open Sans Semibold" panose="020B0706030804020204" pitchFamily="34" charset="0"/>
        <a:ea typeface="Open Sans Semibold" panose="020B0706030804020204" pitchFamily="34" charset="0"/>
        <a:cs typeface="Open Sans Semibold" panose="020B0706030804020204" pitchFamily="34" charset="0"/>
      </a:defRPr>
    </a:lvl1pPr>
    <a:lvl2pPr marL="0" algn="l" defTabSz="914400" rtl="0" eaLnBrk="1" latinLnBrk="0" hangingPunct="1">
      <a:defRPr sz="1400" kern="1200">
        <a:solidFill>
          <a:schemeClr val="tx1"/>
        </a:solidFill>
        <a:latin typeface="+mn-lt"/>
        <a:ea typeface="+mn-ea"/>
        <a:cs typeface="+mn-cs"/>
      </a:defRPr>
    </a:lvl2pPr>
    <a:lvl3pPr marL="180000" indent="-180000" algn="l" defTabSz="914400" rtl="0" eaLnBrk="1" latinLnBrk="0" hangingPunct="1">
      <a:buFont typeface="Wingdings" panose="05000000000000000000" pitchFamily="2" charset="2"/>
      <a:buChar char="§"/>
      <a:defRPr sz="1400" kern="1200">
        <a:solidFill>
          <a:schemeClr val="tx1"/>
        </a:solidFill>
        <a:latin typeface="+mn-lt"/>
        <a:ea typeface="+mn-ea"/>
        <a:cs typeface="+mn-cs"/>
      </a:defRPr>
    </a:lvl3pPr>
    <a:lvl4pPr marL="180000" algn="l" defTabSz="914400" rtl="0" eaLnBrk="1" latinLnBrk="0" hangingPunct="1">
      <a:defRPr sz="1400" i="1" kern="1200">
        <a:solidFill>
          <a:schemeClr val="tx1"/>
        </a:solidFill>
        <a:latin typeface="+mn-lt"/>
        <a:ea typeface="+mn-ea"/>
        <a:cs typeface="+mn-cs"/>
      </a:defRPr>
    </a:lvl4pPr>
    <a:lvl5pPr marL="360000" indent="-180000" algn="l" defTabSz="914400" rtl="0" eaLnBrk="1" latinLnBrk="0" hangingPunct="1">
      <a:buFont typeface="Symbol" panose="05050102010706020507" pitchFamily="18" charset="2"/>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0" name="Bildplatzhalter 9"/>
          <p:cNvSpPr>
            <a:spLocks noGrp="1"/>
          </p:cNvSpPr>
          <p:nvPr>
            <p:ph type="pic" sz="quarter" idx="14"/>
          </p:nvPr>
        </p:nvSpPr>
        <p:spPr>
          <a:xfrm>
            <a:off x="288000" y="2087563"/>
            <a:ext cx="11235600" cy="4391025"/>
          </a:xfrm>
        </p:spPr>
        <p:txBody>
          <a:bodyPr anchor="ctr" anchorCtr="1"/>
          <a:lstStyle/>
          <a:p>
            <a:r>
              <a:rPr lang="de-DE" smtClean="0"/>
              <a:t>Bild durch Klicken auf Symbol hinzufügen</a:t>
            </a:r>
            <a:endParaRPr lang="de-DE"/>
          </a:p>
        </p:txBody>
      </p:sp>
      <p:sp>
        <p:nvSpPr>
          <p:cNvPr id="13" name="Rechteck 12"/>
          <p:cNvSpPr/>
          <p:nvPr userDrawn="1"/>
        </p:nvSpPr>
        <p:spPr>
          <a:xfrm>
            <a:off x="0" y="0"/>
            <a:ext cx="11522075" cy="1511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p:cNvSpPr>
            <a:spLocks noGrp="1"/>
          </p:cNvSpPr>
          <p:nvPr>
            <p:ph type="subTitle" idx="1"/>
          </p:nvPr>
        </p:nvSpPr>
        <p:spPr>
          <a:xfrm>
            <a:off x="792485" y="1548000"/>
            <a:ext cx="9432603" cy="432048"/>
          </a:xfrm>
        </p:spPr>
        <p:txBody>
          <a:bodyPr/>
          <a:lstStyle>
            <a:lvl1pPr marL="0" indent="0" algn="l">
              <a:buNone/>
              <a:defRPr sz="1850" b="0" spc="2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7" name="Rechteck 6"/>
          <p:cNvSpPr/>
          <p:nvPr/>
        </p:nvSpPr>
        <p:spPr>
          <a:xfrm>
            <a:off x="0" y="0"/>
            <a:ext cx="11522075" cy="1511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8" name="Grafik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08000" y="396000"/>
            <a:ext cx="2050999" cy="540410"/>
          </a:xfrm>
          <a:prstGeom prst="rect">
            <a:avLst/>
          </a:prstGeom>
        </p:spPr>
      </p:pic>
      <p:sp>
        <p:nvSpPr>
          <p:cNvPr id="2" name="Titel 1"/>
          <p:cNvSpPr>
            <a:spLocks noGrp="1"/>
          </p:cNvSpPr>
          <p:nvPr>
            <p:ph type="ctrTitle"/>
          </p:nvPr>
        </p:nvSpPr>
        <p:spPr>
          <a:xfrm>
            <a:off x="792000" y="1116000"/>
            <a:ext cx="9433088" cy="431903"/>
          </a:xfrm>
        </p:spPr>
        <p:txBody>
          <a:bodyPr/>
          <a:lstStyle>
            <a:lvl1pPr>
              <a:defRPr sz="2500" spc="50" baseline="0"/>
            </a:lvl1pPr>
          </a:lstStyle>
          <a:p>
            <a:r>
              <a:rPr lang="de-DE" smtClean="0"/>
              <a:t>Titelmasterformat durch Klicken bearbeiten</a:t>
            </a:r>
            <a:endParaRPr lang="de-DE"/>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088000"/>
            <a:ext cx="215798" cy="4390949"/>
          </a:xfrm>
          <a:prstGeom prst="rect">
            <a:avLst/>
          </a:prstGeom>
        </p:spPr>
      </p:pic>
      <p:pic>
        <p:nvPicPr>
          <p:cNvPr id="16" name="Grafik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088000"/>
            <a:ext cx="215798" cy="4390949"/>
          </a:xfrm>
          <a:prstGeom prst="rect">
            <a:avLst/>
          </a:prstGeom>
        </p:spPr>
      </p:pic>
      <p:sp>
        <p:nvSpPr>
          <p:cNvPr id="18" name="Textplatzhalter 17"/>
          <p:cNvSpPr>
            <a:spLocks noGrp="1"/>
          </p:cNvSpPr>
          <p:nvPr>
            <p:ph type="body" sz="quarter" idx="13"/>
          </p:nvPr>
        </p:nvSpPr>
        <p:spPr>
          <a:xfrm>
            <a:off x="792163" y="2340000"/>
            <a:ext cx="4464050" cy="648146"/>
          </a:xfrm>
        </p:spPr>
        <p:txBody>
          <a:bodyPr/>
          <a:lstStyle>
            <a:lvl1pPr>
              <a:lnSpc>
                <a:spcPct val="100000"/>
              </a:lnSpc>
              <a:spcAft>
                <a:spcPts val="300"/>
              </a:spcAft>
              <a:buFontTx/>
              <a:buNone/>
              <a:defRPr sz="1300" b="0">
                <a:solidFill>
                  <a:schemeClr val="accent1"/>
                </a:solidFill>
              </a:defRPr>
            </a:lvl1pPr>
            <a:lvl2pPr>
              <a:lnSpc>
                <a:spcPct val="100000"/>
              </a:lnSpc>
              <a:spcAft>
                <a:spcPts val="600"/>
              </a:spcAft>
              <a:buFontTx/>
              <a:buNone/>
              <a:defRPr sz="1300" b="0">
                <a:solidFill>
                  <a:schemeClr val="accent1"/>
                </a:solidFill>
              </a:defRPr>
            </a:lvl2pPr>
            <a:lvl3pPr marL="0" indent="0">
              <a:lnSpc>
                <a:spcPct val="100000"/>
              </a:lnSpc>
              <a:spcAft>
                <a:spcPts val="600"/>
              </a:spcAft>
              <a:buFontTx/>
              <a:buNone/>
              <a:defRPr sz="1300" b="0">
                <a:solidFill>
                  <a:schemeClr val="accent1"/>
                </a:solidFill>
              </a:defRPr>
            </a:lvl3pPr>
            <a:lvl4pPr marL="0" indent="0">
              <a:lnSpc>
                <a:spcPct val="100000"/>
              </a:lnSpc>
              <a:spcAft>
                <a:spcPts val="600"/>
              </a:spcAft>
              <a:buFontTx/>
              <a:buNone/>
              <a:defRPr sz="1300" b="0">
                <a:solidFill>
                  <a:schemeClr val="accent1"/>
                </a:solidFill>
              </a:defRPr>
            </a:lvl4pPr>
            <a:lvl5pPr marL="0" indent="0">
              <a:lnSpc>
                <a:spcPct val="100000"/>
              </a:lnSpc>
              <a:spcAft>
                <a:spcPts val="600"/>
              </a:spcAft>
              <a:buFontTx/>
              <a:buNone/>
              <a:defRPr sz="1300" b="0">
                <a:solidFill>
                  <a:schemeClr val="accent1"/>
                </a:solidFill>
              </a:defRPr>
            </a:lvl5pPr>
          </a:lstStyle>
          <a:p>
            <a:pPr lvl="0"/>
            <a:r>
              <a:rPr lang="de-DE" smtClean="0"/>
              <a:t>Textmasterformat bearbeiten</a:t>
            </a:r>
          </a:p>
        </p:txBody>
      </p:sp>
    </p:spTree>
    <p:extLst>
      <p:ext uri="{BB962C8B-B14F-4D97-AF65-F5344CB8AC3E}">
        <p14:creationId xmlns:p14="http://schemas.microsoft.com/office/powerpoint/2010/main" val="42551064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3B23B96D-9616-4176-AEF6-AF1317711023}" type="datetime1">
              <a:rPr lang="de-DE" smtClean="0"/>
              <a:t>16.11.2016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07F1749-2C29-4AD9-BF92-E70F8884412B}" type="slidenum">
              <a:rPr lang="de-DE" smtClean="0"/>
              <a:t>‹Nr.›</a:t>
            </a:fld>
            <a:endParaRPr lang="de-DE"/>
          </a:p>
        </p:txBody>
      </p:sp>
    </p:spTree>
    <p:extLst>
      <p:ext uri="{BB962C8B-B14F-4D97-AF65-F5344CB8AC3E}">
        <p14:creationId xmlns:p14="http://schemas.microsoft.com/office/powerpoint/2010/main" val="1524107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0225088" y="1511300"/>
            <a:ext cx="792162" cy="468153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576104" y="1511300"/>
            <a:ext cx="9648984" cy="46815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0D71886E-8C9D-4E97-9EB5-D99BA89A8533}" type="datetime1">
              <a:rPr lang="de-DE" smtClean="0"/>
              <a:t>16.11.2016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07F1749-2C29-4AD9-BF92-E70F8884412B}" type="slidenum">
              <a:rPr lang="de-DE" smtClean="0"/>
              <a:t>‹Nr.›</a:t>
            </a:fld>
            <a:endParaRPr lang="de-DE"/>
          </a:p>
        </p:txBody>
      </p:sp>
    </p:spTree>
    <p:extLst>
      <p:ext uri="{BB962C8B-B14F-4D97-AF65-F5344CB8AC3E}">
        <p14:creationId xmlns:p14="http://schemas.microsoft.com/office/powerpoint/2010/main" val="2748969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DESSO Titel und Inhalt auf Fond">
    <p:bg>
      <p:bgPr>
        <a:solidFill>
          <a:schemeClr val="accent3"/>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de-DE" smtClean="0"/>
              <a:t>Titelmasterformat durch Klicken bearbeiten</a:t>
            </a:r>
            <a:endParaRPr lang="de-DE"/>
          </a:p>
        </p:txBody>
      </p:sp>
      <p:sp>
        <p:nvSpPr>
          <p:cNvPr id="4" name="Datumsplatzhalter 3"/>
          <p:cNvSpPr>
            <a:spLocks noGrp="1"/>
          </p:cNvSpPr>
          <p:nvPr>
            <p:ph type="dt" sz="half" idx="10"/>
          </p:nvPr>
        </p:nvSpPr>
        <p:spPr/>
        <p:txBody>
          <a:bodyPr/>
          <a:lstStyle>
            <a:lvl1pPr>
              <a:defRPr>
                <a:solidFill>
                  <a:schemeClr val="bg1"/>
                </a:solidFill>
              </a:defRPr>
            </a:lvl1pPr>
          </a:lstStyle>
          <a:p>
            <a:fld id="{8DBF69B3-62E3-4AF4-971E-1AB7F9FB69DD}" type="datetime1">
              <a:rPr lang="de-DE" smtClean="0"/>
              <a:t>16.11.2016</a:t>
            </a:fld>
            <a:endParaRPr lang="de-DE"/>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E07F1749-2C29-4AD9-BF92-E70F8884412B}" type="slidenum">
              <a:rPr lang="de-DE" smtClean="0"/>
              <a:pPr/>
              <a:t>‹Nr.›</a:t>
            </a:fld>
            <a:endParaRPr lang="de-DE"/>
          </a:p>
        </p:txBody>
      </p: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10110" y="395998"/>
            <a:ext cx="539771" cy="720000"/>
          </a:xfrm>
          <a:prstGeom prst="rect">
            <a:avLst/>
          </a:prstGeom>
        </p:spPr>
      </p:pic>
      <p:grpSp>
        <p:nvGrpSpPr>
          <p:cNvPr id="3" name="Gruppieren 2"/>
          <p:cNvGrpSpPr/>
          <p:nvPr userDrawn="1"/>
        </p:nvGrpSpPr>
        <p:grpSpPr>
          <a:xfrm>
            <a:off x="576000" y="396000"/>
            <a:ext cx="9648000" cy="216000"/>
            <a:chOff x="576000" y="396000"/>
            <a:chExt cx="9648000" cy="216000"/>
          </a:xfrm>
        </p:grpSpPr>
        <p:cxnSp>
          <p:nvCxnSpPr>
            <p:cNvPr id="10" name="Gerade Verbindung 9"/>
            <p:cNvCxnSpPr/>
            <p:nvPr userDrawn="1"/>
          </p:nvCxnSpPr>
          <p:spPr>
            <a:xfrm>
              <a:off x="576000" y="612000"/>
              <a:ext cx="9648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Gerade Verbindung 10"/>
            <p:cNvCxnSpPr/>
            <p:nvPr userDrawn="1"/>
          </p:nvCxnSpPr>
          <p:spPr>
            <a:xfrm>
              <a:off x="864000" y="396000"/>
              <a:ext cx="0" cy="144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Gerade Verbindung 11"/>
            <p:cNvCxnSpPr/>
            <p:nvPr userDrawn="1"/>
          </p:nvCxnSpPr>
          <p:spPr>
            <a:xfrm>
              <a:off x="1764000" y="396000"/>
              <a:ext cx="0" cy="144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51462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DESSO Dr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5" name="Datumsplatzhalter 4"/>
          <p:cNvSpPr>
            <a:spLocks noGrp="1"/>
          </p:cNvSpPr>
          <p:nvPr>
            <p:ph type="dt" sz="half" idx="10"/>
          </p:nvPr>
        </p:nvSpPr>
        <p:spPr/>
        <p:txBody>
          <a:bodyPr/>
          <a:lstStyle/>
          <a:p>
            <a:fld id="{F898127A-2E85-486B-8AA5-E90E3CCEC0E9}" type="datetime1">
              <a:rPr lang="de-DE" smtClean="0"/>
              <a:t>16.11.2016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07F1749-2C29-4AD9-BF92-E70F8884412B}" type="slidenum">
              <a:rPr lang="de-DE" smtClean="0"/>
              <a:t>‹Nr.›</a:t>
            </a:fld>
            <a:endParaRPr lang="de-DE"/>
          </a:p>
        </p:txBody>
      </p:sp>
      <p:sp>
        <p:nvSpPr>
          <p:cNvPr id="10" name="Inhaltsplatzhalter 9"/>
          <p:cNvSpPr>
            <a:spLocks noGrp="1"/>
          </p:cNvSpPr>
          <p:nvPr>
            <p:ph sz="quarter" idx="15"/>
          </p:nvPr>
        </p:nvSpPr>
        <p:spPr>
          <a:xfrm>
            <a:off x="576263" y="1511300"/>
            <a:ext cx="3600450" cy="46815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1" name="Inhaltsplatzhalter 9"/>
          <p:cNvSpPr>
            <a:spLocks noGrp="1"/>
          </p:cNvSpPr>
          <p:nvPr>
            <p:ph sz="quarter" idx="16"/>
          </p:nvPr>
        </p:nvSpPr>
        <p:spPr>
          <a:xfrm>
            <a:off x="4464075" y="1511300"/>
            <a:ext cx="3600450" cy="46815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2" name="Inhaltsplatzhalter 11"/>
          <p:cNvSpPr>
            <a:spLocks noGrp="1"/>
          </p:cNvSpPr>
          <p:nvPr>
            <p:ph sz="quarter" idx="17"/>
          </p:nvPr>
        </p:nvSpPr>
        <p:spPr>
          <a:xfrm>
            <a:off x="8352002" y="1511301"/>
            <a:ext cx="1873086" cy="4681538"/>
          </a:xfrm>
        </p:spPr>
        <p:txBody>
          <a:bodyPr rIns="0" bIns="288000"/>
          <a:lstStyle>
            <a:lvl1pPr>
              <a:lnSpc>
                <a:spcPct val="120000"/>
              </a:lnSpc>
              <a:spcAft>
                <a:spcPts val="0"/>
              </a:spcAft>
              <a:defRPr sz="1800">
                <a:latin typeface="+mn-lt"/>
              </a:defRPr>
            </a:lvl1pPr>
            <a:lvl2pPr>
              <a:lnSpc>
                <a:spcPct val="120000"/>
              </a:lnSpc>
              <a:spcAft>
                <a:spcPts val="0"/>
              </a:spcAft>
              <a:defRPr sz="1800">
                <a:latin typeface="+mn-lt"/>
              </a:defRPr>
            </a:lvl2pPr>
            <a:lvl3pPr marL="144000" indent="-144000">
              <a:lnSpc>
                <a:spcPct val="120000"/>
              </a:lnSpc>
              <a:spcAft>
                <a:spcPts val="0"/>
              </a:spcAft>
              <a:defRPr sz="1800">
                <a:latin typeface="+mn-lt"/>
              </a:defRPr>
            </a:lvl3pPr>
            <a:lvl4pPr marL="144000" indent="-144000">
              <a:lnSpc>
                <a:spcPct val="120000"/>
              </a:lnSpc>
              <a:spcAft>
                <a:spcPts val="0"/>
              </a:spcAft>
              <a:defRPr sz="1600">
                <a:latin typeface="+mn-lt"/>
              </a:defRPr>
            </a:lvl4pPr>
            <a:lvl5pPr marL="288000" indent="-144000">
              <a:lnSpc>
                <a:spcPct val="120000"/>
              </a:lnSpc>
              <a:spcAft>
                <a:spcPts val="0"/>
              </a:spcAft>
              <a:defRPr sz="1400">
                <a:latin typeface="+mn-lt"/>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3386238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DESSO Endfolie">
    <p:spTree>
      <p:nvGrpSpPr>
        <p:cNvPr id="1" name=""/>
        <p:cNvGrpSpPr/>
        <p:nvPr/>
      </p:nvGrpSpPr>
      <p:grpSpPr>
        <a:xfrm>
          <a:off x="0" y="0"/>
          <a:ext cx="0" cy="0"/>
          <a:chOff x="0" y="0"/>
          <a:chExt cx="0" cy="0"/>
        </a:xfrm>
      </p:grpSpPr>
      <p:pic>
        <p:nvPicPr>
          <p:cNvPr id="8" name="Grafik 7"/>
          <p:cNvPicPr>
            <a:picLocks noChangeAspect="1"/>
          </p:cNvPicPr>
          <p:nvPr/>
        </p:nvPicPr>
        <p:blipFill rotWithShape="1">
          <a:blip r:embed="rId2" cstate="print">
            <a:extLst>
              <a:ext uri="{28A0092B-C50C-407E-A947-70E740481C1C}">
                <a14:useLocalDpi xmlns:a14="http://schemas.microsoft.com/office/drawing/2010/main" val="0"/>
              </a:ext>
            </a:extLst>
          </a:blip>
          <a:srcRect l="-15019"/>
          <a:stretch/>
        </p:blipFill>
        <p:spPr>
          <a:xfrm>
            <a:off x="8799968" y="396000"/>
            <a:ext cx="2359031" cy="540410"/>
          </a:xfrm>
          <a:prstGeom prst="rect">
            <a:avLst/>
          </a:prstGeom>
          <a:solidFill>
            <a:schemeClr val="bg1"/>
          </a:solidFill>
        </p:spPr>
      </p:pic>
      <p:sp>
        <p:nvSpPr>
          <p:cNvPr id="2" name="Titel 1"/>
          <p:cNvSpPr>
            <a:spLocks noGrp="1"/>
          </p:cNvSpPr>
          <p:nvPr>
            <p:ph type="ctrTitle"/>
          </p:nvPr>
        </p:nvSpPr>
        <p:spPr>
          <a:xfrm>
            <a:off x="504000" y="360363"/>
            <a:ext cx="8424936" cy="576047"/>
          </a:xfrm>
          <a:solidFill>
            <a:schemeClr val="bg1"/>
          </a:solidFill>
        </p:spPr>
        <p:txBody>
          <a:bodyPr lIns="288000" tIns="108000"/>
          <a:lstStyle>
            <a:lvl1pPr>
              <a:defRPr sz="2500" spc="50" baseline="0"/>
            </a:lvl1pPr>
          </a:lstStyle>
          <a:p>
            <a:r>
              <a:rPr lang="de-DE" smtClean="0"/>
              <a:t>Titelmasterformat durch Klicken bearbeiten</a:t>
            </a:r>
            <a:endParaRPr lang="de-DE"/>
          </a:p>
        </p:txBody>
      </p:sp>
      <p:pic>
        <p:nvPicPr>
          <p:cNvPr id="12" name="Grafik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088000"/>
            <a:ext cx="215798" cy="4390949"/>
          </a:xfrm>
          <a:prstGeom prst="rect">
            <a:avLst/>
          </a:prstGeom>
        </p:spPr>
      </p:pic>
      <p:sp>
        <p:nvSpPr>
          <p:cNvPr id="3" name="Untertitel 2"/>
          <p:cNvSpPr>
            <a:spLocks noGrp="1"/>
          </p:cNvSpPr>
          <p:nvPr>
            <p:ph type="subTitle" idx="1"/>
          </p:nvPr>
        </p:nvSpPr>
        <p:spPr>
          <a:xfrm>
            <a:off x="792486" y="1296000"/>
            <a:ext cx="5760000" cy="612169"/>
          </a:xfrm>
        </p:spPr>
        <p:txBody>
          <a:bodyPr numCol="3" spcCol="216000" anchor="t" anchorCtr="0"/>
          <a:lstStyle>
            <a:lvl1pPr marL="0" indent="0" algn="l">
              <a:lnSpc>
                <a:spcPct val="100000"/>
              </a:lnSpc>
              <a:spcAft>
                <a:spcPts val="300"/>
              </a:spcAft>
              <a:buNone/>
              <a:defRPr sz="1300" b="1" spc="20" baseline="0">
                <a:solidFill>
                  <a:schemeClr val="accent1"/>
                </a:solidFill>
              </a:defRPr>
            </a:lvl1pPr>
            <a:lvl2pPr marL="0" indent="0" algn="l">
              <a:lnSpc>
                <a:spcPct val="100000"/>
              </a:lnSpc>
              <a:spcAft>
                <a:spcPts val="300"/>
              </a:spcAft>
              <a:buNone/>
              <a:defRPr sz="1300">
                <a:solidFill>
                  <a:schemeClr val="accent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pic>
        <p:nvPicPr>
          <p:cNvPr id="10" name="Grafik 9"/>
          <p:cNvPicPr>
            <a:picLocks noChangeAspect="1"/>
          </p:cNvPicPr>
          <p:nvPr userDrawn="1"/>
        </p:nvPicPr>
        <p:blipFill rotWithShape="1">
          <a:blip r:embed="rId2" cstate="print">
            <a:extLst>
              <a:ext uri="{28A0092B-C50C-407E-A947-70E740481C1C}">
                <a14:useLocalDpi xmlns:a14="http://schemas.microsoft.com/office/drawing/2010/main" val="0"/>
              </a:ext>
            </a:extLst>
          </a:blip>
          <a:srcRect l="-15019"/>
          <a:stretch/>
        </p:blipFill>
        <p:spPr>
          <a:xfrm>
            <a:off x="8799968" y="396000"/>
            <a:ext cx="2359031" cy="540410"/>
          </a:xfrm>
          <a:prstGeom prst="rect">
            <a:avLst/>
          </a:prstGeom>
          <a:solidFill>
            <a:schemeClr val="bg1"/>
          </a:solidFill>
        </p:spPr>
      </p:pic>
      <p:pic>
        <p:nvPicPr>
          <p:cNvPr id="14" name="Grafik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2088000"/>
            <a:ext cx="215798" cy="4390949"/>
          </a:xfrm>
          <a:prstGeom prst="rect">
            <a:avLst/>
          </a:prstGeom>
        </p:spPr>
      </p:pic>
      <p:sp>
        <p:nvSpPr>
          <p:cNvPr id="15" name="Bildplatzhalter 9"/>
          <p:cNvSpPr>
            <a:spLocks noGrp="1"/>
          </p:cNvSpPr>
          <p:nvPr>
            <p:ph type="pic" sz="quarter" idx="14"/>
          </p:nvPr>
        </p:nvSpPr>
        <p:spPr>
          <a:xfrm>
            <a:off x="288000" y="2087563"/>
            <a:ext cx="11235600" cy="4391025"/>
          </a:xfrm>
        </p:spPr>
        <p:txBody>
          <a:bodyPr/>
          <a:lstStyle/>
          <a:p>
            <a:r>
              <a:rPr lang="de-DE" smtClean="0"/>
              <a:t>Bild durch Klicken auf Symbol hinzufügen</a:t>
            </a:r>
            <a:endParaRPr lang="de-DE"/>
          </a:p>
        </p:txBody>
      </p:sp>
      <p:sp>
        <p:nvSpPr>
          <p:cNvPr id="4" name="Datumsplatzhalter 3"/>
          <p:cNvSpPr>
            <a:spLocks noGrp="1"/>
          </p:cNvSpPr>
          <p:nvPr>
            <p:ph type="dt" sz="half" idx="15"/>
          </p:nvPr>
        </p:nvSpPr>
        <p:spPr/>
        <p:txBody>
          <a:bodyPr/>
          <a:lstStyle>
            <a:lvl1pPr>
              <a:defRPr>
                <a:solidFill>
                  <a:schemeClr val="bg1"/>
                </a:solidFill>
              </a:defRPr>
            </a:lvl1pPr>
          </a:lstStyle>
          <a:p>
            <a:fld id="{A4FEDFCE-8709-4D76-8036-EE5278C2237F}" type="datetime1">
              <a:rPr lang="de-DE" smtClean="0"/>
              <a:t>16.11.2016</a:t>
            </a:fld>
            <a:endParaRPr lang="de-DE"/>
          </a:p>
        </p:txBody>
      </p:sp>
      <p:sp>
        <p:nvSpPr>
          <p:cNvPr id="5" name="Fußzeilenplatzhalter 4"/>
          <p:cNvSpPr>
            <a:spLocks noGrp="1"/>
          </p:cNvSpPr>
          <p:nvPr>
            <p:ph type="ftr" sz="quarter" idx="16"/>
          </p:nvPr>
        </p:nvSpPr>
        <p:spPr/>
        <p:txBody>
          <a:bodyPr/>
          <a:lstStyle>
            <a:lvl1pPr>
              <a:defRPr>
                <a:solidFill>
                  <a:schemeClr val="bg1"/>
                </a:solidFill>
              </a:defRPr>
            </a:lvl1pPr>
          </a:lstStyle>
          <a:p>
            <a:endParaRPr lang="de-DE"/>
          </a:p>
        </p:txBody>
      </p:sp>
      <p:sp>
        <p:nvSpPr>
          <p:cNvPr id="6" name="Foliennummernplatzhalter 5"/>
          <p:cNvSpPr>
            <a:spLocks noGrp="1"/>
          </p:cNvSpPr>
          <p:nvPr>
            <p:ph type="sldNum" sz="quarter" idx="17"/>
          </p:nvPr>
        </p:nvSpPr>
        <p:spPr/>
        <p:txBody>
          <a:bodyPr/>
          <a:lstStyle>
            <a:lvl1pPr>
              <a:defRPr>
                <a:solidFill>
                  <a:schemeClr val="bg1"/>
                </a:solidFill>
              </a:defRPr>
            </a:lvl1pPr>
          </a:lstStyle>
          <a:p>
            <a:fld id="{E07F1749-2C29-4AD9-BF92-E70F8884412B}" type="slidenum">
              <a:rPr lang="de-DE" smtClean="0"/>
              <a:pPr/>
              <a:t>‹Nr.›</a:t>
            </a:fld>
            <a:endParaRPr lang="de-DE"/>
          </a:p>
        </p:txBody>
      </p:sp>
    </p:spTree>
    <p:extLst>
      <p:ext uri="{BB962C8B-B14F-4D97-AF65-F5344CB8AC3E}">
        <p14:creationId xmlns:p14="http://schemas.microsoft.com/office/powerpoint/2010/main" val="2620583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4" name="Datumsplatzhalter 3"/>
          <p:cNvSpPr>
            <a:spLocks noGrp="1"/>
          </p:cNvSpPr>
          <p:nvPr>
            <p:ph type="dt" sz="half" idx="10"/>
          </p:nvPr>
        </p:nvSpPr>
        <p:spPr/>
        <p:txBody>
          <a:bodyPr/>
          <a:lstStyle/>
          <a:p>
            <a:fld id="{48352B5A-167D-4ED6-B7C9-BDA647A8BA51}" type="datetime1">
              <a:rPr lang="de-DE" smtClean="0"/>
              <a:t>16.11.2016</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E07F1749-2C29-4AD9-BF92-E70F8884412B}" type="slidenum">
              <a:rPr lang="de-DE" smtClean="0"/>
              <a:t>‹Nr.›</a:t>
            </a:fld>
            <a:endParaRPr lang="de-DE"/>
          </a:p>
        </p:txBody>
      </p:sp>
      <p:sp>
        <p:nvSpPr>
          <p:cNvPr id="8" name="Inhaltsplatzhalter 7"/>
          <p:cNvSpPr>
            <a:spLocks noGrp="1"/>
          </p:cNvSpPr>
          <p:nvPr>
            <p:ph sz="quarter" idx="13"/>
          </p:nvPr>
        </p:nvSpPr>
        <p:spPr>
          <a:xfrm>
            <a:off x="576263" y="1511300"/>
            <a:ext cx="9648825" cy="4681538"/>
          </a:xfrm>
        </p:spPr>
        <p:txBody>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pic>
        <p:nvPicPr>
          <p:cNvPr id="3" name="Grafik 2"/>
          <p:cNvPicPr>
            <a:picLocks noChangeAspect="1"/>
          </p:cNvPicPr>
          <p:nvPr userDrawn="1"/>
        </p:nvPicPr>
        <p:blipFill>
          <a:blip r:embed="rId2"/>
          <a:stretch>
            <a:fillRect/>
          </a:stretch>
        </p:blipFill>
        <p:spPr>
          <a:xfrm>
            <a:off x="9577461" y="5377325"/>
            <a:ext cx="1776570" cy="825525"/>
          </a:xfrm>
          <a:prstGeom prst="rect">
            <a:avLst/>
          </a:prstGeom>
        </p:spPr>
      </p:pic>
    </p:spTree>
    <p:extLst>
      <p:ext uri="{BB962C8B-B14F-4D97-AF65-F5344CB8AC3E}">
        <p14:creationId xmlns:p14="http://schemas.microsoft.com/office/powerpoint/2010/main" val="300847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bschnitts-&#10;überschrift">
    <p:spTree>
      <p:nvGrpSpPr>
        <p:cNvPr id="1" name=""/>
        <p:cNvGrpSpPr/>
        <p:nvPr/>
      </p:nvGrpSpPr>
      <p:grpSpPr>
        <a:xfrm>
          <a:off x="0" y="0"/>
          <a:ext cx="0" cy="0"/>
          <a:chOff x="0" y="0"/>
          <a:chExt cx="0" cy="0"/>
        </a:xfrm>
      </p:grpSpPr>
      <p:sp>
        <p:nvSpPr>
          <p:cNvPr id="3" name="Fußzeilenplatzhalter 2"/>
          <p:cNvSpPr>
            <a:spLocks noGrp="1"/>
          </p:cNvSpPr>
          <p:nvPr>
            <p:ph type="ftr" sz="quarter" idx="16"/>
          </p:nvPr>
        </p:nvSpPr>
        <p:spPr/>
        <p:txBody>
          <a:bodyPr/>
          <a:lstStyle/>
          <a:p>
            <a:endParaRPr lang="de-DE"/>
          </a:p>
        </p:txBody>
      </p:sp>
      <p:sp>
        <p:nvSpPr>
          <p:cNvPr id="2" name="Datumsplatzhalter 1"/>
          <p:cNvSpPr>
            <a:spLocks noGrp="1"/>
          </p:cNvSpPr>
          <p:nvPr>
            <p:ph type="dt" sz="half" idx="15"/>
          </p:nvPr>
        </p:nvSpPr>
        <p:spPr/>
        <p:txBody>
          <a:bodyPr/>
          <a:lstStyle/>
          <a:p>
            <a:fld id="{F782B8C6-A2A3-4B66-A839-DF7B16517350}" type="datetime1">
              <a:rPr lang="de-DE" smtClean="0"/>
              <a:t>16.11.2016</a:t>
            </a:fld>
            <a:endParaRPr lang="de-DE"/>
          </a:p>
        </p:txBody>
      </p:sp>
      <p:sp>
        <p:nvSpPr>
          <p:cNvPr id="4" name="Foliennummernplatzhalter 3"/>
          <p:cNvSpPr>
            <a:spLocks noGrp="1"/>
          </p:cNvSpPr>
          <p:nvPr>
            <p:ph type="sldNum" sz="quarter" idx="17"/>
          </p:nvPr>
        </p:nvSpPr>
        <p:spPr/>
        <p:txBody>
          <a:bodyPr/>
          <a:lstStyle/>
          <a:p>
            <a:fld id="{E07F1749-2C29-4AD9-BF92-E70F8884412B}" type="slidenum">
              <a:rPr lang="de-DE" smtClean="0"/>
              <a:pPr/>
              <a:t>‹Nr.›</a:t>
            </a:fld>
            <a:endParaRPr lang="de-DE"/>
          </a:p>
        </p:txBody>
      </p:sp>
      <p:sp>
        <p:nvSpPr>
          <p:cNvPr id="8" name="Bildplatzhalter 7"/>
          <p:cNvSpPr>
            <a:spLocks noGrp="1"/>
          </p:cNvSpPr>
          <p:nvPr>
            <p:ph type="pic" sz="quarter" idx="13"/>
          </p:nvPr>
        </p:nvSpPr>
        <p:spPr>
          <a:xfrm>
            <a:off x="288000" y="0"/>
            <a:ext cx="11235600" cy="6480000"/>
          </a:xfrm>
          <a:solidFill>
            <a:schemeClr val="bg1">
              <a:lumMod val="85000"/>
            </a:schemeClr>
          </a:solidFill>
        </p:spPr>
        <p:txBody>
          <a:bodyPr/>
          <a:lstStyle>
            <a:lvl1pPr>
              <a:defRPr b="0">
                <a:solidFill>
                  <a:schemeClr val="bg1"/>
                </a:solidFill>
              </a:defRPr>
            </a:lvl1pPr>
          </a:lstStyle>
          <a:p>
            <a:r>
              <a:rPr lang="de-DE" smtClean="0"/>
              <a:t>Bild durch Klicken auf Symbol hinzufügen</a:t>
            </a:r>
            <a:endParaRPr lang="de-DE"/>
          </a:p>
        </p:txBody>
      </p:sp>
      <p:sp>
        <p:nvSpPr>
          <p:cNvPr id="9" name="Untertitel 2"/>
          <p:cNvSpPr>
            <a:spLocks noGrp="1"/>
          </p:cNvSpPr>
          <p:nvPr>
            <p:ph type="subTitle" idx="1"/>
          </p:nvPr>
        </p:nvSpPr>
        <p:spPr>
          <a:xfrm>
            <a:off x="792485" y="1044000"/>
            <a:ext cx="9432603" cy="432048"/>
          </a:xfrm>
        </p:spPr>
        <p:txBody>
          <a:bodyPr/>
          <a:lstStyle>
            <a:lvl1pPr marL="0" indent="0" algn="l">
              <a:buNone/>
              <a:defRPr sz="1850" b="0" spc="2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10" name="Titel 1"/>
          <p:cNvSpPr>
            <a:spLocks noGrp="1"/>
          </p:cNvSpPr>
          <p:nvPr>
            <p:ph type="ctrTitle"/>
          </p:nvPr>
        </p:nvSpPr>
        <p:spPr>
          <a:xfrm>
            <a:off x="792000" y="612000"/>
            <a:ext cx="9433088" cy="431903"/>
          </a:xfrm>
        </p:spPr>
        <p:txBody>
          <a:bodyPr/>
          <a:lstStyle>
            <a:lvl1pPr>
              <a:defRPr sz="2500" spc="50" baseline="0">
                <a:solidFill>
                  <a:schemeClr val="bg1"/>
                </a:solidFill>
              </a:defRPr>
            </a:lvl1pPr>
          </a:lstStyle>
          <a:p>
            <a:r>
              <a:rPr lang="de-DE" smtClean="0"/>
              <a:t>Titelmasterformat durch Klicken bearbeiten</a:t>
            </a:r>
            <a:endParaRPr lang="de-DE"/>
          </a:p>
        </p:txBody>
      </p:sp>
      <p:pic>
        <p:nvPicPr>
          <p:cNvPr id="11" name="Grafik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5798" cy="6479438"/>
          </a:xfrm>
          <a:prstGeom prst="rect">
            <a:avLst/>
          </a:prstGeom>
        </p:spPr>
      </p:pic>
      <p:sp>
        <p:nvSpPr>
          <p:cNvPr id="13" name="Bildplatzhalter 12"/>
          <p:cNvSpPr>
            <a:spLocks noGrp="1"/>
          </p:cNvSpPr>
          <p:nvPr>
            <p:ph type="pic" sz="quarter" idx="14"/>
          </p:nvPr>
        </p:nvSpPr>
        <p:spPr>
          <a:xfrm>
            <a:off x="10710000" y="396000"/>
            <a:ext cx="540000" cy="720000"/>
          </a:xfrm>
        </p:spPr>
        <p:txBody>
          <a:bodyPr/>
          <a:lstStyle>
            <a:lvl1pPr algn="ctr">
              <a:lnSpc>
                <a:spcPct val="100000"/>
              </a:lnSpc>
              <a:spcAft>
                <a:spcPts val="0"/>
              </a:spcAft>
              <a:defRPr sz="800" b="0">
                <a:solidFill>
                  <a:schemeClr val="bg1"/>
                </a:solidFill>
              </a:defRPr>
            </a:lvl1pPr>
          </a:lstStyle>
          <a:p>
            <a:r>
              <a:rPr lang="de-DE" smtClean="0"/>
              <a:t>Bild durch Klicken auf Symbol hinzufügen</a:t>
            </a:r>
            <a:endParaRPr lang="de-DE"/>
          </a:p>
        </p:txBody>
      </p:sp>
      <p:pic>
        <p:nvPicPr>
          <p:cNvPr id="12" name="Grafik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15798" cy="6479438"/>
          </a:xfrm>
          <a:prstGeom prst="rect">
            <a:avLst/>
          </a:prstGeom>
        </p:spPr>
      </p:pic>
    </p:spTree>
    <p:extLst>
      <p:ext uri="{BB962C8B-B14F-4D97-AF65-F5344CB8AC3E}">
        <p14:creationId xmlns:p14="http://schemas.microsoft.com/office/powerpoint/2010/main" val="12430277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5" name="Datumsplatzhalter 4"/>
          <p:cNvSpPr>
            <a:spLocks noGrp="1"/>
          </p:cNvSpPr>
          <p:nvPr>
            <p:ph type="dt" sz="half" idx="10"/>
          </p:nvPr>
        </p:nvSpPr>
        <p:spPr/>
        <p:txBody>
          <a:bodyPr/>
          <a:lstStyle/>
          <a:p>
            <a:fld id="{649D13A7-6296-4A54-8C64-66A02EB71342}" type="datetime1">
              <a:rPr lang="de-DE" smtClean="0"/>
              <a:t>16.11.2016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07F1749-2C29-4AD9-BF92-E70F8884412B}" type="slidenum">
              <a:rPr lang="de-DE" smtClean="0"/>
              <a:t>‹Nr.›</a:t>
            </a:fld>
            <a:endParaRPr lang="de-DE"/>
          </a:p>
        </p:txBody>
      </p:sp>
      <p:sp>
        <p:nvSpPr>
          <p:cNvPr id="9" name="Inhaltsplatzhalter 8"/>
          <p:cNvSpPr>
            <a:spLocks noGrp="1"/>
          </p:cNvSpPr>
          <p:nvPr>
            <p:ph sz="quarter" idx="13"/>
          </p:nvPr>
        </p:nvSpPr>
        <p:spPr>
          <a:xfrm>
            <a:off x="576263" y="1511300"/>
            <a:ext cx="4679950" cy="46815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0" name="Inhaltsplatzhalter 8"/>
          <p:cNvSpPr>
            <a:spLocks noGrp="1"/>
          </p:cNvSpPr>
          <p:nvPr>
            <p:ph sz="quarter" idx="14"/>
          </p:nvPr>
        </p:nvSpPr>
        <p:spPr>
          <a:xfrm>
            <a:off x="5545138" y="1503874"/>
            <a:ext cx="4679950" cy="46815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71932607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576104" y="1511300"/>
            <a:ext cx="4680109" cy="543756"/>
          </a:xfrm>
        </p:spPr>
        <p:txBody>
          <a:bodyPr anchor="t" anchorCtr="0"/>
          <a:lstStyle>
            <a:lvl1pPr marL="0" indent="0">
              <a:buNone/>
              <a:defRPr sz="235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576104" y="2055056"/>
            <a:ext cx="4680109" cy="4137782"/>
          </a:xfrm>
        </p:spPr>
        <p:txBody>
          <a:bodyPr/>
          <a:lstStyle>
            <a:lvl1pPr>
              <a:defRPr sz="235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5545139" y="1511300"/>
            <a:ext cx="4679949" cy="543756"/>
          </a:xfrm>
        </p:spPr>
        <p:txBody>
          <a:bodyPr anchor="t" anchorCtr="0"/>
          <a:lstStyle>
            <a:lvl1pPr marL="0" indent="0">
              <a:buNone/>
              <a:defRPr sz="235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5545139" y="2055056"/>
            <a:ext cx="4679949" cy="4137782"/>
          </a:xfrm>
        </p:spPr>
        <p:txBody>
          <a:bodyPr/>
          <a:lstStyle>
            <a:lvl1pPr>
              <a:defRPr sz="235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ED7E8129-6AB0-4316-89DD-05AD9ABD1F9D}" type="datetime1">
              <a:rPr lang="de-DE" smtClean="0"/>
              <a:t>16.11.2016</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E07F1749-2C29-4AD9-BF92-E70F8884412B}" type="slidenum">
              <a:rPr lang="de-DE" smtClean="0"/>
              <a:t>‹Nr.›</a:t>
            </a:fld>
            <a:endParaRPr lang="de-DE"/>
          </a:p>
        </p:txBody>
      </p:sp>
    </p:spTree>
    <p:extLst>
      <p:ext uri="{BB962C8B-B14F-4D97-AF65-F5344CB8AC3E}">
        <p14:creationId xmlns:p14="http://schemas.microsoft.com/office/powerpoint/2010/main" val="5335052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4FD0AE75-8AA0-449D-989F-B1E818A5B67A}" type="datetime1">
              <a:rPr lang="de-DE" smtClean="0"/>
              <a:t>16.11.2016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07F1749-2C29-4AD9-BF92-E70F8884412B}" type="slidenum">
              <a:rPr lang="de-DE" smtClean="0"/>
              <a:t>‹Nr.›</a:t>
            </a:fld>
            <a:endParaRPr lang="de-DE"/>
          </a:p>
        </p:txBody>
      </p:sp>
    </p:spTree>
    <p:extLst>
      <p:ext uri="{BB962C8B-B14F-4D97-AF65-F5344CB8AC3E}">
        <p14:creationId xmlns:p14="http://schemas.microsoft.com/office/powerpoint/2010/main" val="3600735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55D07A7-0ED1-4138-9FBD-0F4825E4365D}" type="datetime1">
              <a:rPr lang="de-DE" smtClean="0"/>
              <a:t>16.11.2016</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E07F1749-2C29-4AD9-BF92-E70F8884412B}" type="slidenum">
              <a:rPr lang="de-DE" smtClean="0"/>
              <a:t>‹Nr.›</a:t>
            </a:fld>
            <a:endParaRPr lang="de-DE"/>
          </a:p>
        </p:txBody>
      </p:sp>
    </p:spTree>
    <p:extLst>
      <p:ext uri="{BB962C8B-B14F-4D97-AF65-F5344CB8AC3E}">
        <p14:creationId xmlns:p14="http://schemas.microsoft.com/office/powerpoint/2010/main" val="191450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p>
            <a:fld id="{6A743ADA-15EC-46F2-B124-7B3EABB341FC}" type="datetime1">
              <a:rPr lang="de-DE" smtClean="0"/>
              <a:t>16.11.2016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07F1749-2C29-4AD9-BF92-E70F8884412B}" type="slidenum">
              <a:rPr lang="de-DE" smtClean="0"/>
              <a:t>‹Nr.›</a:t>
            </a:fld>
            <a:endParaRPr lang="de-DE"/>
          </a:p>
        </p:txBody>
      </p:sp>
      <p:sp>
        <p:nvSpPr>
          <p:cNvPr id="9" name="Inhaltsplatzhalter 8"/>
          <p:cNvSpPr>
            <a:spLocks noGrp="1"/>
          </p:cNvSpPr>
          <p:nvPr>
            <p:ph sz="quarter" idx="13"/>
          </p:nvPr>
        </p:nvSpPr>
        <p:spPr>
          <a:xfrm>
            <a:off x="576264" y="1519725"/>
            <a:ext cx="7200997" cy="46815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10" name="Titel 1"/>
          <p:cNvSpPr>
            <a:spLocks noGrp="1"/>
          </p:cNvSpPr>
          <p:nvPr>
            <p:ph type="title"/>
          </p:nvPr>
        </p:nvSpPr>
        <p:spPr>
          <a:xfrm>
            <a:off x="576460" y="647799"/>
            <a:ext cx="9648627" cy="691737"/>
          </a:xfrm>
        </p:spPr>
        <p:txBody>
          <a:bodyPr/>
          <a:lstStyle/>
          <a:p>
            <a:r>
              <a:rPr lang="de-DE" smtClean="0"/>
              <a:t>Titelmasterformat durch Klicken bearbeiten</a:t>
            </a:r>
            <a:endParaRPr lang="de-DE"/>
          </a:p>
        </p:txBody>
      </p:sp>
      <p:sp>
        <p:nvSpPr>
          <p:cNvPr id="8" name="Inhaltsplatzhalter 11"/>
          <p:cNvSpPr>
            <a:spLocks noGrp="1"/>
          </p:cNvSpPr>
          <p:nvPr>
            <p:ph sz="quarter" idx="17"/>
          </p:nvPr>
        </p:nvSpPr>
        <p:spPr>
          <a:xfrm>
            <a:off x="8066086" y="1511301"/>
            <a:ext cx="3459600" cy="4968874"/>
          </a:xfrm>
        </p:spPr>
        <p:txBody>
          <a:bodyPr rIns="576000" bIns="288000"/>
          <a:lstStyle>
            <a:lvl1pPr>
              <a:lnSpc>
                <a:spcPct val="120000"/>
              </a:lnSpc>
              <a:spcAft>
                <a:spcPts val="0"/>
              </a:spcAft>
              <a:defRPr sz="1800">
                <a:latin typeface="+mn-lt"/>
              </a:defRPr>
            </a:lvl1pPr>
            <a:lvl2pPr>
              <a:lnSpc>
                <a:spcPct val="120000"/>
              </a:lnSpc>
              <a:spcAft>
                <a:spcPts val="0"/>
              </a:spcAft>
              <a:defRPr sz="1800">
                <a:latin typeface="+mn-lt"/>
              </a:defRPr>
            </a:lvl2pPr>
            <a:lvl3pPr marL="144000" indent="-144000">
              <a:lnSpc>
                <a:spcPct val="120000"/>
              </a:lnSpc>
              <a:spcAft>
                <a:spcPts val="0"/>
              </a:spcAft>
              <a:defRPr sz="1800">
                <a:latin typeface="+mn-lt"/>
              </a:defRPr>
            </a:lvl3pPr>
            <a:lvl4pPr marL="144000" indent="-144000">
              <a:lnSpc>
                <a:spcPct val="120000"/>
              </a:lnSpc>
              <a:spcAft>
                <a:spcPts val="0"/>
              </a:spcAft>
              <a:defRPr sz="1600">
                <a:latin typeface="+mn-lt"/>
              </a:defRPr>
            </a:lvl4pPr>
            <a:lvl5pPr marL="288000" indent="-144000">
              <a:lnSpc>
                <a:spcPct val="120000"/>
              </a:lnSpc>
              <a:spcAft>
                <a:spcPts val="0"/>
              </a:spcAft>
              <a:defRPr sz="1400">
                <a:latin typeface="+mn-lt"/>
              </a:defRPr>
            </a:lvl5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val="4080663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ild mit Überschrift">
    <p:spTree>
      <p:nvGrpSpPr>
        <p:cNvPr id="1" name=""/>
        <p:cNvGrpSpPr/>
        <p:nvPr/>
      </p:nvGrpSpPr>
      <p:grpSpPr>
        <a:xfrm>
          <a:off x="0" y="0"/>
          <a:ext cx="0" cy="0"/>
          <a:chOff x="0" y="0"/>
          <a:chExt cx="0" cy="0"/>
        </a:xfrm>
      </p:grpSpPr>
      <p:sp>
        <p:nvSpPr>
          <p:cNvPr id="3" name="Bildplatzhalter 2"/>
          <p:cNvSpPr>
            <a:spLocks noGrp="1"/>
          </p:cNvSpPr>
          <p:nvPr>
            <p:ph type="pic" idx="1"/>
          </p:nvPr>
        </p:nvSpPr>
        <p:spPr>
          <a:xfrm>
            <a:off x="576262" y="1511299"/>
            <a:ext cx="10440000" cy="439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de-DE"/>
          </a:p>
        </p:txBody>
      </p:sp>
      <p:sp>
        <p:nvSpPr>
          <p:cNvPr id="4" name="Textplatzhalter 3"/>
          <p:cNvSpPr>
            <a:spLocks noGrp="1"/>
          </p:cNvSpPr>
          <p:nvPr>
            <p:ph type="body" sz="half" idx="2"/>
          </p:nvPr>
        </p:nvSpPr>
        <p:spPr>
          <a:xfrm>
            <a:off x="576262" y="5904383"/>
            <a:ext cx="10440000" cy="400698"/>
          </a:xfrm>
        </p:spPr>
        <p:txBody>
          <a:bodyPr anchor="b" anchorCtr="0"/>
          <a:lstStyle>
            <a:lvl1pPr marL="0" indent="0">
              <a:buNone/>
              <a:defRPr sz="20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34F16289-DF57-4F0A-9158-80987495B444}" type="datetime1">
              <a:rPr lang="de-DE" smtClean="0"/>
              <a:t>16.11.2016</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E07F1749-2C29-4AD9-BF92-E70F8884412B}" type="slidenum">
              <a:rPr lang="de-DE" smtClean="0"/>
              <a:t>‹Nr.›</a:t>
            </a:fld>
            <a:endParaRPr lang="de-DE"/>
          </a:p>
        </p:txBody>
      </p:sp>
      <p:sp>
        <p:nvSpPr>
          <p:cNvPr id="8" name="Titel 1"/>
          <p:cNvSpPr>
            <a:spLocks noGrp="1"/>
          </p:cNvSpPr>
          <p:nvPr>
            <p:ph type="title"/>
          </p:nvPr>
        </p:nvSpPr>
        <p:spPr>
          <a:xfrm>
            <a:off x="576460" y="647799"/>
            <a:ext cx="9648627" cy="691737"/>
          </a:xfrm>
        </p:spPr>
        <p:txBody>
          <a:bodyPr/>
          <a:lstStyle/>
          <a:p>
            <a:r>
              <a:rPr lang="de-DE" smtClean="0"/>
              <a:t>Titelmasterformat durch Klicken bearbeiten</a:t>
            </a:r>
            <a:endParaRPr lang="de-DE"/>
          </a:p>
        </p:txBody>
      </p:sp>
    </p:spTree>
    <p:extLst>
      <p:ext uri="{BB962C8B-B14F-4D97-AF65-F5344CB8AC3E}">
        <p14:creationId xmlns:p14="http://schemas.microsoft.com/office/powerpoint/2010/main" val="1538310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wmf"/><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576460" y="647799"/>
            <a:ext cx="9648627" cy="691737"/>
          </a:xfrm>
          <a:prstGeom prst="rect">
            <a:avLst/>
          </a:prstGeom>
        </p:spPr>
        <p:txBody>
          <a:bodyPr vert="horz" lIns="0" tIns="36000" rIns="0" bIns="0" rtlCol="0" anchor="t" anchorCtr="0">
            <a:noAutofit/>
          </a:bodyPr>
          <a:lstStyle/>
          <a:p>
            <a:r>
              <a:rPr lang="de-DE"/>
              <a:t>Titelmasterformat durch Klicken bearbeiten</a:t>
            </a:r>
          </a:p>
        </p:txBody>
      </p:sp>
      <p:sp>
        <p:nvSpPr>
          <p:cNvPr id="3" name="Textplatzhalter 2"/>
          <p:cNvSpPr>
            <a:spLocks noGrp="1"/>
          </p:cNvSpPr>
          <p:nvPr>
            <p:ph type="body" idx="1"/>
          </p:nvPr>
        </p:nvSpPr>
        <p:spPr>
          <a:xfrm>
            <a:off x="576000" y="1511300"/>
            <a:ext cx="9648000" cy="4681538"/>
          </a:xfrm>
          <a:prstGeom prst="rect">
            <a:avLst/>
          </a:prstGeom>
        </p:spPr>
        <p:txBody>
          <a:bodyPr vert="horz" lIns="0" tIns="0" rIns="0" bIns="0" rtlCol="0">
            <a:no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918000" y="360363"/>
            <a:ext cx="827515" cy="216000"/>
          </a:xfrm>
          <a:prstGeom prst="rect">
            <a:avLst/>
          </a:prstGeom>
        </p:spPr>
        <p:txBody>
          <a:bodyPr vert="horz" lIns="0" tIns="18000" rIns="0" bIns="0" rtlCol="0" anchor="t" anchorCtr="0"/>
          <a:lstStyle>
            <a:lvl1pPr algn="ctr">
              <a:defRPr sz="1050">
                <a:solidFill>
                  <a:schemeClr val="accent1"/>
                </a:solidFill>
              </a:defRPr>
            </a:lvl1pPr>
          </a:lstStyle>
          <a:p>
            <a:fld id="{30694A65-3AA1-42B9-B750-09273D0D99B8}" type="datetime1">
              <a:rPr lang="de-DE" smtClean="0"/>
              <a:t>16.11.2016</a:t>
            </a:fld>
            <a:endParaRPr lang="de-DE"/>
          </a:p>
        </p:txBody>
      </p:sp>
      <p:sp>
        <p:nvSpPr>
          <p:cNvPr id="5" name="Fußzeilenplatzhalter 4"/>
          <p:cNvSpPr>
            <a:spLocks noGrp="1"/>
          </p:cNvSpPr>
          <p:nvPr>
            <p:ph type="ftr" sz="quarter" idx="3"/>
          </p:nvPr>
        </p:nvSpPr>
        <p:spPr>
          <a:xfrm>
            <a:off x="1872000" y="360363"/>
            <a:ext cx="8352000" cy="216000"/>
          </a:xfrm>
          <a:prstGeom prst="rect">
            <a:avLst/>
          </a:prstGeom>
        </p:spPr>
        <p:txBody>
          <a:bodyPr vert="horz" lIns="0" tIns="18000" rIns="0" bIns="0" rtlCol="0" anchor="t" anchorCtr="0"/>
          <a:lstStyle>
            <a:lvl1pPr algn="l">
              <a:defRPr sz="1050" spc="30" baseline="0">
                <a:solidFill>
                  <a:schemeClr val="accent1"/>
                </a:solidFill>
              </a:defRPr>
            </a:lvl1pPr>
          </a:lstStyle>
          <a:p>
            <a:endParaRPr lang="de-DE"/>
          </a:p>
        </p:txBody>
      </p:sp>
      <p:sp>
        <p:nvSpPr>
          <p:cNvPr id="6" name="Foliennummernplatzhalter 5"/>
          <p:cNvSpPr>
            <a:spLocks noGrp="1"/>
          </p:cNvSpPr>
          <p:nvPr>
            <p:ph type="sldNum" sz="quarter" idx="4"/>
          </p:nvPr>
        </p:nvSpPr>
        <p:spPr>
          <a:xfrm>
            <a:off x="575999" y="360363"/>
            <a:ext cx="288000" cy="216000"/>
          </a:xfrm>
          <a:prstGeom prst="rect">
            <a:avLst/>
          </a:prstGeom>
        </p:spPr>
        <p:txBody>
          <a:bodyPr vert="horz" lIns="0" tIns="18000" rIns="0" bIns="0" rtlCol="0" anchor="t" anchorCtr="0"/>
          <a:lstStyle>
            <a:lvl1pPr algn="l">
              <a:defRPr sz="1050">
                <a:solidFill>
                  <a:schemeClr val="accent1"/>
                </a:solidFill>
              </a:defRPr>
            </a:lvl1pPr>
          </a:lstStyle>
          <a:p>
            <a:fld id="{E07F1749-2C29-4AD9-BF92-E70F8884412B}" type="slidenum">
              <a:rPr lang="de-DE" smtClean="0"/>
              <a:pPr/>
              <a:t>‹Nr.›</a:t>
            </a:fld>
            <a:endParaRPr lang="de-DE"/>
          </a:p>
        </p:txBody>
      </p:sp>
      <p:pic>
        <p:nvPicPr>
          <p:cNvPr id="8" name="Grafik 7"/>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709996" y="395998"/>
            <a:ext cx="539999" cy="720000"/>
          </a:xfrm>
          <a:prstGeom prst="rect">
            <a:avLst/>
          </a:prstGeom>
        </p:spPr>
      </p:pic>
      <p:cxnSp>
        <p:nvCxnSpPr>
          <p:cNvPr id="10" name="Gerade Verbindung 9"/>
          <p:cNvCxnSpPr/>
          <p:nvPr/>
        </p:nvCxnSpPr>
        <p:spPr>
          <a:xfrm>
            <a:off x="576000" y="612000"/>
            <a:ext cx="964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userDrawn="1"/>
        </p:nvCxnSpPr>
        <p:spPr>
          <a:xfrm>
            <a:off x="576000" y="612000"/>
            <a:ext cx="964800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Gerade Verbindung 13"/>
          <p:cNvCxnSpPr/>
          <p:nvPr userDrawn="1"/>
        </p:nvCxnSpPr>
        <p:spPr>
          <a:xfrm>
            <a:off x="864000" y="396000"/>
            <a:ext cx="0" cy="14400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userDrawn="1"/>
        </p:nvCxnSpPr>
        <p:spPr>
          <a:xfrm>
            <a:off x="1764000" y="396000"/>
            <a:ext cx="0" cy="144000"/>
          </a:xfrm>
          <a:prstGeom prst="line">
            <a:avLst/>
          </a:prstGeom>
          <a:ln w="95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8804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6" r:id="rId12"/>
    <p:sldLayoutId id="2147483687" r:id="rId13"/>
    <p:sldLayoutId id="2147483685" r:id="rId14"/>
  </p:sldLayoutIdLst>
  <p:timing>
    <p:tnLst>
      <p:par>
        <p:cTn id="1" dur="indefinite" restart="never" nodeType="tmRoot"/>
      </p:par>
    </p:tnLst>
  </p:timing>
  <p:hf hdr="0"/>
  <p:txStyles>
    <p:titleStyle>
      <a:lvl1pPr algn="l" defTabSz="914400" rtl="0" eaLnBrk="1" latinLnBrk="0" hangingPunct="1">
        <a:lnSpc>
          <a:spcPct val="100000"/>
        </a:lnSpc>
        <a:spcBef>
          <a:spcPct val="0"/>
        </a:spcBef>
        <a:buNone/>
        <a:defRPr sz="2100" kern="1200" spc="100" baseline="0">
          <a:solidFill>
            <a:schemeClr val="accent1"/>
          </a:solidFill>
          <a:latin typeface="+mn-lt"/>
          <a:ea typeface="+mj-ea"/>
          <a:cs typeface="+mj-cs"/>
        </a:defRPr>
      </a:lvl1pPr>
    </p:titleStyle>
    <p:bodyStyle>
      <a:lvl1pPr marL="0" indent="0" algn="l" defTabSz="914400" rtl="0" eaLnBrk="1" latinLnBrk="0" hangingPunct="1">
        <a:lnSpc>
          <a:spcPct val="120000"/>
        </a:lnSpc>
        <a:spcBef>
          <a:spcPts val="600"/>
        </a:spcBef>
        <a:spcAft>
          <a:spcPts val="0"/>
        </a:spcAft>
        <a:buFontTx/>
        <a:buNone/>
        <a:defRPr sz="2400" b="1" kern="1200" spc="-20" baseline="0">
          <a:solidFill>
            <a:schemeClr val="bg2"/>
          </a:solidFill>
          <a:latin typeface="+mn-lt"/>
          <a:ea typeface="+mn-ea"/>
          <a:cs typeface="+mn-cs"/>
        </a:defRPr>
      </a:lvl1pPr>
      <a:lvl2pPr marL="0" indent="0" algn="l" defTabSz="914400" rtl="0" eaLnBrk="1" latinLnBrk="0" hangingPunct="1">
        <a:lnSpc>
          <a:spcPct val="120000"/>
        </a:lnSpc>
        <a:spcBef>
          <a:spcPts val="600"/>
        </a:spcBef>
        <a:spcAft>
          <a:spcPts val="0"/>
        </a:spcAft>
        <a:buFontTx/>
        <a:buNone/>
        <a:defRPr sz="2400" kern="1200" spc="-20" baseline="0">
          <a:solidFill>
            <a:schemeClr val="bg2"/>
          </a:solidFill>
          <a:latin typeface="+mn-lt"/>
          <a:ea typeface="+mn-ea"/>
          <a:cs typeface="+mn-cs"/>
        </a:defRPr>
      </a:lvl2pPr>
      <a:lvl3pPr marL="252000" indent="-252000" algn="l" defTabSz="914400" rtl="0" eaLnBrk="1" latinLnBrk="0" hangingPunct="1">
        <a:lnSpc>
          <a:spcPct val="110000"/>
        </a:lnSpc>
        <a:spcBef>
          <a:spcPts val="600"/>
        </a:spcBef>
        <a:spcAft>
          <a:spcPts val="0"/>
        </a:spcAft>
        <a:buClr>
          <a:schemeClr val="accent1"/>
        </a:buClr>
        <a:buSzPct val="100000"/>
        <a:buFontTx/>
        <a:buBlip>
          <a:blip r:embed="rId17"/>
        </a:buBlip>
        <a:defRPr sz="2400" kern="1200" spc="-20" baseline="0">
          <a:solidFill>
            <a:schemeClr val="bg2"/>
          </a:solidFill>
          <a:latin typeface="+mn-lt"/>
          <a:ea typeface="+mn-ea"/>
          <a:cs typeface="+mn-cs"/>
        </a:defRPr>
      </a:lvl3pPr>
      <a:lvl4pPr marL="432000" indent="-180000" algn="l" defTabSz="914400" rtl="0" eaLnBrk="1" latinLnBrk="0" hangingPunct="1">
        <a:lnSpc>
          <a:spcPct val="120000"/>
        </a:lnSpc>
        <a:spcBef>
          <a:spcPts val="600"/>
        </a:spcBef>
        <a:spcAft>
          <a:spcPts val="0"/>
        </a:spcAft>
        <a:buFontTx/>
        <a:buBlip>
          <a:blip r:embed="rId18"/>
        </a:buBlip>
        <a:defRPr sz="2200" kern="1200" spc="-20" baseline="0">
          <a:solidFill>
            <a:schemeClr val="bg2"/>
          </a:solidFill>
          <a:latin typeface="+mn-lt"/>
          <a:ea typeface="+mn-ea"/>
          <a:cs typeface="+mn-cs"/>
        </a:defRPr>
      </a:lvl4pPr>
      <a:lvl5pPr marL="648000" indent="-180000" algn="l" defTabSz="914400" rtl="0" eaLnBrk="1" latinLnBrk="0" hangingPunct="1">
        <a:lnSpc>
          <a:spcPct val="120000"/>
        </a:lnSpc>
        <a:spcBef>
          <a:spcPts val="0"/>
        </a:spcBef>
        <a:buFontTx/>
        <a:buBlip>
          <a:blip r:embed="rId18"/>
        </a:buBlip>
        <a:defRPr sz="2000" kern="1200" spc="-20" baseline="0">
          <a:solidFill>
            <a:schemeClr val="bg2"/>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Datumsplatzhalter 2"/>
          <p:cNvSpPr>
            <a:spLocks noGrp="1"/>
          </p:cNvSpPr>
          <p:nvPr>
            <p:ph type="dt" sz="half" idx="10"/>
          </p:nvPr>
        </p:nvSpPr>
        <p:spPr/>
        <p:txBody>
          <a:bodyPr/>
          <a:lstStyle/>
          <a:p>
            <a:fld id="{48352B5A-167D-4ED6-B7C9-BDA647A8BA51}" type="datetime1">
              <a:rPr lang="de-DE" smtClean="0"/>
              <a:t>16.11.2016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07F1749-2C29-4AD9-BF92-E70F8884412B}" type="slidenum">
              <a:rPr lang="de-DE" smtClean="0"/>
              <a:t>1</a:t>
            </a:fld>
            <a:endParaRPr lang="de-DE"/>
          </a:p>
        </p:txBody>
      </p:sp>
      <p:sp>
        <p:nvSpPr>
          <p:cNvPr id="6" name="Inhaltsplatzhalter 5"/>
          <p:cNvSpPr>
            <a:spLocks noGrp="1"/>
          </p:cNvSpPr>
          <p:nvPr>
            <p:ph sz="quarter" idx="13"/>
          </p:nvPr>
        </p:nvSpPr>
        <p:spPr/>
        <p:txBody>
          <a:bodyPr/>
          <a:lstStyle/>
          <a:p>
            <a:endParaRPr lang="de-DE"/>
          </a:p>
        </p:txBody>
      </p:sp>
    </p:spTree>
    <p:extLst>
      <p:ext uri="{BB962C8B-B14F-4D97-AF65-F5344CB8AC3E}">
        <p14:creationId xmlns:p14="http://schemas.microsoft.com/office/powerpoint/2010/main" val="8029371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a:p>
        </p:txBody>
      </p:sp>
      <p:sp>
        <p:nvSpPr>
          <p:cNvPr id="3" name="Datumsplatzhalter 2"/>
          <p:cNvSpPr>
            <a:spLocks noGrp="1"/>
          </p:cNvSpPr>
          <p:nvPr>
            <p:ph type="dt" sz="half" idx="10"/>
          </p:nvPr>
        </p:nvSpPr>
        <p:spPr/>
        <p:txBody>
          <a:bodyPr/>
          <a:lstStyle/>
          <a:p>
            <a:fld id="{48352B5A-167D-4ED6-B7C9-BDA647A8BA51}" type="datetime1">
              <a:rPr lang="de-DE" smtClean="0"/>
              <a:t>16.11.2016</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E07F1749-2C29-4AD9-BF92-E70F8884412B}" type="slidenum">
              <a:rPr lang="de-DE" smtClean="0"/>
              <a:t>2</a:t>
            </a:fld>
            <a:endParaRPr lang="de-DE"/>
          </a:p>
        </p:txBody>
      </p:sp>
      <p:sp>
        <p:nvSpPr>
          <p:cNvPr id="6" name="Inhaltsplatzhalter 5"/>
          <p:cNvSpPr>
            <a:spLocks noGrp="1"/>
          </p:cNvSpPr>
          <p:nvPr>
            <p:ph sz="quarter" idx="13"/>
          </p:nvPr>
        </p:nvSpPr>
        <p:spPr/>
        <p:txBody>
          <a:bodyPr/>
          <a:lstStyle/>
          <a:p>
            <a:endParaRPr lang="de-DE"/>
          </a:p>
        </p:txBody>
      </p:sp>
    </p:spTree>
    <p:extLst>
      <p:ext uri="{BB962C8B-B14F-4D97-AF65-F5344CB8AC3E}">
        <p14:creationId xmlns:p14="http://schemas.microsoft.com/office/powerpoint/2010/main" val="2821316759"/>
      </p:ext>
    </p:extLst>
  </p:cSld>
  <p:clrMapOvr>
    <a:masterClrMapping/>
  </p:clrMapOvr>
</p:sld>
</file>

<file path=ppt/theme/theme1.xml><?xml version="1.0" encoding="utf-8"?>
<a:theme xmlns:a="http://schemas.openxmlformats.org/drawingml/2006/main" name="ADESSO-2016">
  <a:themeElements>
    <a:clrScheme name="ADESSO Farben2016">
      <a:dk1>
        <a:sysClr val="windowText" lastClr="000000"/>
      </a:dk1>
      <a:lt1>
        <a:sysClr val="window" lastClr="FFFFFF"/>
      </a:lt1>
      <a:dk2>
        <a:srgbClr val="888279"/>
      </a:dk2>
      <a:lt2>
        <a:srgbClr val="595959"/>
      </a:lt2>
      <a:accent1>
        <a:srgbClr val="006EC7"/>
      </a:accent1>
      <a:accent2>
        <a:srgbClr val="774251"/>
      </a:accent2>
      <a:accent3>
        <a:srgbClr val="618792"/>
      </a:accent3>
      <a:accent4>
        <a:srgbClr val="857700"/>
      </a:accent4>
      <a:accent5>
        <a:srgbClr val="AF593E"/>
      </a:accent5>
      <a:accent6>
        <a:srgbClr val="663300"/>
      </a:accent6>
      <a:hlink>
        <a:srgbClr val="2D232E"/>
      </a:hlink>
      <a:folHlink>
        <a:srgbClr val="324611"/>
      </a:folHlink>
    </a:clrScheme>
    <a:fontScheme name="ADESSO Schriften2016">
      <a:majorFont>
        <a:latin typeface="Open Sans Condensed Light"/>
        <a:ea typeface=""/>
        <a:cs typeface=""/>
      </a:majorFont>
      <a:minorFont>
        <a:latin typeface="Open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ctr" anchorCtr="0">
        <a:spAutoFit/>
      </a:bodyPr>
      <a:lstStyle>
        <a:defPPr algn="ctr">
          <a:defRPr sz="1200" b="1" smtClean="0"/>
        </a:defPPr>
      </a:lstStyle>
    </a:txDef>
  </a:objectDefaults>
  <a:extraClrSchemeLst/>
  <a:extLst>
    <a:ext uri="{05A4C25C-085E-4340-85A3-A5531E510DB2}">
      <thm15:themeFamily xmlns:thm15="http://schemas.microsoft.com/office/thememl/2012/main" xmlns="" name="adesso_Template_16zu9 [Schreibgeschützt]" id="{12D9A243-BF21-4950-AE3A-4348F013E656}" vid="{BEC210B0-57DE-4DE3-9ECB-A845601F9CB1}"/>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ESSO Schriften2016">
      <a:majorFont>
        <a:latin typeface="Open Sans Condensed Light"/>
        <a:ea typeface=""/>
        <a:cs typeface=""/>
      </a:majorFont>
      <a:minorFont>
        <a:latin typeface="Open Sans"/>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969FAE1D870D24AB1F685203B54C731" ma:contentTypeVersion="1" ma:contentTypeDescription="Ein neues Dokument erstellen." ma:contentTypeScope="" ma:versionID="49e8420ccc884b71a44dddead001aef3">
  <xsd:schema xmlns:xsd="http://www.w3.org/2001/XMLSchema" xmlns:xs="http://www.w3.org/2001/XMLSchema" xmlns:p="http://schemas.microsoft.com/office/2006/metadata/properties" xmlns:ns1="http://schemas.microsoft.com/sharepoint/v3" targetNamespace="http://schemas.microsoft.com/office/2006/metadata/properties" ma:root="true" ma:fieldsID="527feafd7c2aaee042aea6d2d3f7a934"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hidden="true"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2414D1-9F4A-4B22-ABCE-3D6ECA0CBC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8A1E52-6B71-4944-99A4-CB32B67DA1E2}">
  <ds:schemaRefs>
    <ds:schemaRef ds:uri="http://schemas.microsoft.com/office/2006/documentManagement/types"/>
    <ds:schemaRef ds:uri="http://schemas.microsoft.com/sharepoint/v3"/>
    <ds:schemaRef ds:uri="http://schemas.openxmlformats.org/package/2006/metadata/core-properties"/>
    <ds:schemaRef ds:uri="http://purl.org/dc/term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401277ED-440A-42EF-9B7C-98840B8D0F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adesso_Template_summIT</Template>
  <TotalTime>0</TotalTime>
  <Words>4</Words>
  <Application>Microsoft Office PowerPoint</Application>
  <PresentationFormat>Benutzerdefiniert</PresentationFormat>
  <Paragraphs>4</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ADESSO-2016</vt:lpstr>
      <vt:lpstr>PowerPoint-Präsentation</vt:lpstr>
      <vt:lpstr>PowerPoint-Präsentation</vt:lpstr>
    </vt:vector>
  </TitlesOfParts>
  <Company>DTM-SCCM-PS01</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Ehnert, Isabell</dc:creator>
  <cp:lastModifiedBy>Rübbelke, Jan</cp:lastModifiedBy>
  <cp:revision>1</cp:revision>
  <dcterms:created xsi:type="dcterms:W3CDTF">2016-10-27T14:07:00Z</dcterms:created>
  <dcterms:modified xsi:type="dcterms:W3CDTF">2016-11-16T17:07:11Z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0x0101003969FAE1D870D24AB1F685203B54C731</vt:lpwstr>
  </property>
</Properties>
</file>