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39AB-5A6E-4CEC-8794-5415B1AE58CE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473-BD62-4AB8-9A3C-B8E64C968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39AB-5A6E-4CEC-8794-5415B1AE58CE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473-BD62-4AB8-9A3C-B8E64C968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39AB-5A6E-4CEC-8794-5415B1AE58CE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473-BD62-4AB8-9A3C-B8E64C968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39AB-5A6E-4CEC-8794-5415B1AE58CE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473-BD62-4AB8-9A3C-B8E64C968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39AB-5A6E-4CEC-8794-5415B1AE58CE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473-BD62-4AB8-9A3C-B8E64C968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39AB-5A6E-4CEC-8794-5415B1AE58CE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473-BD62-4AB8-9A3C-B8E64C968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39AB-5A6E-4CEC-8794-5415B1AE58CE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473-BD62-4AB8-9A3C-B8E64C968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39AB-5A6E-4CEC-8794-5415B1AE58CE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473-BD62-4AB8-9A3C-B8E64C968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39AB-5A6E-4CEC-8794-5415B1AE58CE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473-BD62-4AB8-9A3C-B8E64C968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39AB-5A6E-4CEC-8794-5415B1AE58CE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473-BD62-4AB8-9A3C-B8E64C968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39AB-5A6E-4CEC-8794-5415B1AE58CE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473-BD62-4AB8-9A3C-B8E64C968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219200" y="1981200"/>
            <a:ext cx="487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F39AB-5A6E-4CEC-8794-5415B1AE58CE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D473-BD62-4AB8-9A3C-B8E64C968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0" y="2743200"/>
            <a:ext cx="5237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Android Development</a:t>
            </a:r>
            <a:endParaRPr lang="en-US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7083" y="2133600"/>
            <a:ext cx="3649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Introduction to</a:t>
            </a:r>
            <a:endParaRPr lang="en-US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7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19200" y="1981200"/>
            <a:ext cx="487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90800"/>
            <a:ext cx="39624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90800" y="1676400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HalvettLight" pitchFamily="2" charset="0"/>
              </a:rPr>
              <a:t>Brought to you by </a:t>
            </a:r>
            <a:endParaRPr lang="en-US" sz="3600" dirty="0">
              <a:solidFill>
                <a:schemeClr val="accent3">
                  <a:lumMod val="75000"/>
                </a:schemeClr>
              </a:solidFill>
              <a:latin typeface="HalvettLight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5105400"/>
            <a:ext cx="2719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HalvettLight" pitchFamily="2" charset="0"/>
              </a:rPr>
              <a:t>Donn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HalvettLight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HalvettLight" pitchFamily="2" charset="0"/>
              </a:rPr>
              <a:t>Felker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HalvettLight" pitchFamily="2" charset="0"/>
            </a:endParaRPr>
          </a:p>
          <a:p>
            <a:pPr algn="r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HalvettLight" pitchFamily="2" charset="0"/>
              </a:rPr>
              <a:t>blog.donnfelker.com</a:t>
            </a:r>
          </a:p>
          <a:p>
            <a:pPr algn="r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HalvettLight" pitchFamily="2" charset="0"/>
              </a:rPr>
              <a:t>dfelker@agilevent.com</a:t>
            </a:r>
          </a:p>
          <a:p>
            <a:pPr algn="r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HalvettLight" pitchFamily="2" charset="0"/>
              </a:rPr>
              <a:t>@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HalvettLight" pitchFamily="2" charset="0"/>
              </a:rPr>
              <a:t>donnfelker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HalvettLight" pitchFamily="2" charset="0"/>
            </a:endParaRPr>
          </a:p>
        </p:txBody>
      </p:sp>
    </p:spTree>
  </p:cSld>
  <p:clrMapOvr>
    <a:masterClrMapping/>
  </p:clrMapOvr>
  <p:transition spd="slow" advClick="0" advTm="7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838200"/>
            <a:ext cx="4817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latin typeface="HalvettLight" pitchFamily="2" charset="0"/>
              </a:rPr>
              <a:t>Available Now</a:t>
            </a:r>
            <a:endParaRPr lang="en-US" sz="6000" dirty="0">
              <a:solidFill>
                <a:schemeClr val="accent3">
                  <a:lumMod val="75000"/>
                </a:schemeClr>
              </a:solidFill>
              <a:latin typeface="HalvettLigh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5600" y="2861608"/>
            <a:ext cx="6191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HalvettMedium" pitchFamily="2" charset="0"/>
              </a:rPr>
              <a:t>TekPub.com Video Series</a:t>
            </a:r>
          </a:p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HalvettLight" pitchFamily="2" charset="0"/>
              </a:rPr>
              <a:t>Introduction to Android</a:t>
            </a:r>
          </a:p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HalvettLight" pitchFamily="2" charset="0"/>
              </a:rPr>
              <a:t>By 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HalvettLight" pitchFamily="2" charset="0"/>
              </a:rPr>
              <a:t>Donn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HalvettLight" pitchFamily="2" charset="0"/>
              </a:rPr>
              <a:t> 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HalvettLight" pitchFamily="2" charset="0"/>
              </a:rPr>
              <a:t>Felker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HalvettLight" pitchFamily="2" charset="0"/>
            </a:endParaRPr>
          </a:p>
        </p:txBody>
      </p:sp>
    </p:spTree>
  </p:cSld>
  <p:clrMapOvr>
    <a:masterClrMapping/>
  </p:clrMapOvr>
  <p:transition spd="slow" advClick="0" advTm="7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33400"/>
            <a:ext cx="6873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latin typeface="HalvettLight" pitchFamily="2" charset="0"/>
              </a:rPr>
              <a:t>Please Fill Out </a:t>
            </a:r>
            <a:r>
              <a:rPr lang="en-US" sz="6000" dirty="0" err="1" smtClean="0">
                <a:solidFill>
                  <a:schemeClr val="accent3">
                    <a:lumMod val="75000"/>
                  </a:schemeClr>
                </a:solidFill>
                <a:latin typeface="HalvettLight" pitchFamily="2" charset="0"/>
              </a:rPr>
              <a:t>Evals</a:t>
            </a:r>
            <a:endParaRPr lang="en-US" sz="6000" dirty="0">
              <a:solidFill>
                <a:schemeClr val="accent3">
                  <a:lumMod val="75000"/>
                </a:schemeClr>
              </a:solidFill>
              <a:latin typeface="HalvettLight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5200" y="3733800"/>
            <a:ext cx="4633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HalvettMedium" pitchFamily="2" charset="0"/>
              </a:rPr>
              <a:t>tccc.agilevent.com</a:t>
            </a:r>
            <a:endParaRPr lang="en-US" sz="4000" dirty="0" smtClean="0">
              <a:solidFill>
                <a:schemeClr val="accent3">
                  <a:lumMod val="50000"/>
                </a:schemeClr>
              </a:solidFill>
              <a:latin typeface="HalvettMedium" pitchFamily="2" charset="0"/>
            </a:endParaRPr>
          </a:p>
        </p:txBody>
      </p:sp>
    </p:spTree>
  </p:cSld>
  <p:clrMapOvr>
    <a:masterClrMapping/>
  </p:clrMapOvr>
  <p:transition spd="slow" advClick="0" advTm="700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30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dfelker</dc:creator>
  <cp:lastModifiedBy>dfelker</cp:lastModifiedBy>
  <cp:revision>9</cp:revision>
  <dcterms:created xsi:type="dcterms:W3CDTF">2010-04-08T03:01:06Z</dcterms:created>
  <dcterms:modified xsi:type="dcterms:W3CDTF">2010-04-10T20:41:07Z</dcterms:modified>
</cp:coreProperties>
</file>