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506A3-DFA1-4288-A373-D060F552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9F72F7-4AEB-413F-AE2B-A5E94DC04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7722D-447E-4697-9C00-2D9266DF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AF22C-74C4-4528-B6C8-E8F3774F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54CC6-4FBE-4E3F-8A23-0FC37AFA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DD05C-C020-4C8E-A7FE-8B9804F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3FA9EC-5C71-4AEA-92A9-A7C2744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7312F-C628-495B-AA7D-8B21B578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9FD30-8FB6-4F79-BFA3-984AE5F5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E08E4A-436C-4040-A8C9-8EBF095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1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1C72B1-083A-4D40-AA32-EC8F832D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55F6AF-7BB9-4A52-B184-6276FFADB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5116E-F366-4BB8-BDB1-FB331D0D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41D9F-7AAF-4488-AF77-9C5A8538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A0EF8-6521-47F9-A17F-CC0B37EC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30153-BE97-4AAC-B191-FEB97847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1C0CA-5831-45EA-9303-DF1CB81D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7F97-E015-4B47-A33F-7C180F65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97A1A-EC0B-4152-AD0E-8F10B5C6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FFE117-1258-40F7-962D-1EFF313A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9E5AE-CA9F-47A8-9EFF-B26D9230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FC66F-0BC8-440C-A1B1-E53F1BE4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2D6B2-99FB-440D-961E-980D115E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028F0-57DC-4F39-9883-A4933C4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C0562-5BA3-4D28-B5C1-3B6FEEF4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7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57D5C-7D1E-4F91-B74B-F670166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AC786-AC4B-49EA-9B23-444411A86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4DF55-D5D3-4EDD-8969-BD0B56F5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C07B9-3FF1-4D7D-BB01-160348CD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CFDE50-0EB3-4AAB-8107-5D562CDB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5508B-C3EB-4E67-9FA6-C0E411C6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3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A2659-5589-45A8-A8EC-D9755054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66059-256E-4C2A-A027-D28B0888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ECD41F-5FA7-4D5D-9350-D18035A8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88F3EC-CF48-4618-A197-F2B0E514B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68C2E1-31D8-46FE-B290-008B73FBD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1406D7-159A-40EB-8F8D-DB9DDAFC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6F671B-47D7-4788-95EE-2B29E9ED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597A5-47E2-412B-B939-7C0C379B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2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73B1-5182-4CF4-BA1F-BC15F61D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15BED0-06AF-4B8C-93FE-57DE6745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5161F8-3264-4BCC-B6A8-3FF8AB88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75FB88-BB60-4C0E-9C88-325559B9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8353E5-C297-48B6-8C3D-8AE9233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046498-78B3-490B-B47A-4A7D2119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A56F32-BB25-45BD-957C-289A5D0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5154F-B042-48FB-9627-EF213D24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3C5AD-B63E-4349-B9CC-BCAAEE4E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5A1A2B-C6F1-4312-B87E-AFC01FF82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988247-8596-48B6-B8AF-91CC4654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D342EE-E06B-4C8E-A02E-36883033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1B475E-BA62-4952-AF46-62C636E8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F1EA1-372E-4094-A78F-29EA9D29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964E83-2985-4972-B92D-7398F0142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E38314-E252-4FE2-A331-52E36509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4D511-7860-4A4D-8DC8-EE8052B5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C6160B-E9B1-4C62-8BA0-CB7EE721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27AC9-3760-4EF0-8D6F-4F052D75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64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1AFD7D-9984-4FFE-BEC2-93136F41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D2228B-23C6-49EA-ADEE-4321521D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A8092-75CC-4E3B-AA5A-3BA466A67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9DF8-9588-4196-A883-D7EDEB9A4EC9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0EE9F-EE42-4FF0-A0C9-8C4262F9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3C77F-DB72-46FD-90A2-C1CDCE89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733-2C7D-42F3-A1A5-F8083D7CE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6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30A1BC-CE65-47C6-89B9-9384653183D1}"/>
              </a:ext>
            </a:extLst>
          </p:cNvPr>
          <p:cNvSpPr txBox="1"/>
          <p:nvPr/>
        </p:nvSpPr>
        <p:spPr>
          <a:xfrm>
            <a:off x="1168652" y="389665"/>
            <a:ext cx="241860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d’accueil</a:t>
            </a:r>
          </a:p>
          <a:p>
            <a:r>
              <a:rPr lang="fr-FR" dirty="0">
                <a:solidFill>
                  <a:schemeClr val="bg1"/>
                </a:solidFill>
              </a:rPr>
              <a:t>Explication du projet</a:t>
            </a:r>
          </a:p>
          <a:p>
            <a:r>
              <a:rPr lang="fr-FR" dirty="0">
                <a:solidFill>
                  <a:schemeClr val="bg1"/>
                </a:solidFill>
              </a:rPr>
              <a:t>Statistiques bidons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B3E215-C75C-4950-965E-B07C829D31CE}"/>
              </a:ext>
            </a:extLst>
          </p:cNvPr>
          <p:cNvSpPr txBox="1"/>
          <p:nvPr/>
        </p:nvSpPr>
        <p:spPr>
          <a:xfrm>
            <a:off x="4666269" y="483908"/>
            <a:ext cx="264458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Inscription</a:t>
            </a:r>
          </a:p>
          <a:p>
            <a:r>
              <a:rPr lang="fr-FR" dirty="0">
                <a:solidFill>
                  <a:schemeClr val="bg1"/>
                </a:solidFill>
              </a:rPr>
              <a:t>Choisir les langues (1 langue pour le moment) utilisateur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7CF4FF-4AB0-4FCD-A446-A33E5C37412D}"/>
              </a:ext>
            </a:extLst>
          </p:cNvPr>
          <p:cNvSpPr txBox="1"/>
          <p:nvPr/>
        </p:nvSpPr>
        <p:spPr>
          <a:xfrm>
            <a:off x="4666269" y="2320828"/>
            <a:ext cx="26445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7B6171-3DB2-4EDC-AF06-384A7EE51430}"/>
              </a:ext>
            </a:extLst>
          </p:cNvPr>
          <p:cNvSpPr txBox="1"/>
          <p:nvPr/>
        </p:nvSpPr>
        <p:spPr>
          <a:xfrm>
            <a:off x="4335435" y="3167067"/>
            <a:ext cx="3521129" cy="31393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Dashboard fichier</a:t>
            </a:r>
          </a:p>
          <a:p>
            <a:r>
              <a:rPr lang="fr-FR" dirty="0">
                <a:solidFill>
                  <a:schemeClr val="bg1"/>
                </a:solidFill>
              </a:rPr>
              <a:t>Utilisateur {id}</a:t>
            </a:r>
          </a:p>
          <a:p>
            <a:r>
              <a:rPr lang="fr-FR" dirty="0">
                <a:solidFill>
                  <a:schemeClr val="bg1"/>
                </a:solidFill>
              </a:rPr>
              <a:t>Langues utilisateur</a:t>
            </a:r>
          </a:p>
          <a:p>
            <a:r>
              <a:rPr lang="fr-FR" dirty="0">
                <a:solidFill>
                  <a:schemeClr val="bg1"/>
                </a:solidFill>
              </a:rPr>
              <a:t>Nombre de malus</a:t>
            </a:r>
          </a:p>
          <a:p>
            <a:r>
              <a:rPr lang="fr-FR" dirty="0" err="1">
                <a:solidFill>
                  <a:schemeClr val="bg1"/>
                </a:solidFill>
              </a:rPr>
              <a:t>Deposer</a:t>
            </a:r>
            <a:r>
              <a:rPr lang="fr-FR" dirty="0">
                <a:solidFill>
                  <a:schemeClr val="bg1"/>
                </a:solidFill>
              </a:rPr>
              <a:t> un fichier</a:t>
            </a:r>
          </a:p>
          <a:p>
            <a:r>
              <a:rPr lang="fr-FR" dirty="0">
                <a:solidFill>
                  <a:schemeClr val="bg1"/>
                </a:solidFill>
              </a:rPr>
              <a:t>Nombre de fichiers</a:t>
            </a:r>
          </a:p>
          <a:p>
            <a:r>
              <a:rPr lang="fr-FR" dirty="0">
                <a:solidFill>
                  <a:schemeClr val="bg1"/>
                </a:solidFill>
              </a:rPr>
              <a:t>Fichier {id}</a:t>
            </a:r>
          </a:p>
          <a:p>
            <a:r>
              <a:rPr lang="fr-FR" dirty="0">
                <a:solidFill>
                  <a:schemeClr val="bg1"/>
                </a:solidFill>
              </a:rPr>
              <a:t>Langue source du fichier</a:t>
            </a:r>
          </a:p>
          <a:p>
            <a:r>
              <a:rPr lang="fr-FR" dirty="0">
                <a:solidFill>
                  <a:schemeClr val="bg1"/>
                </a:solidFill>
              </a:rPr>
              <a:t>Nombre de traduction</a:t>
            </a:r>
          </a:p>
          <a:p>
            <a:r>
              <a:rPr lang="fr-FR" dirty="0">
                <a:solidFill>
                  <a:schemeClr val="bg1"/>
                </a:solidFill>
              </a:rPr>
              <a:t>Nombre de clés traduites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935FFD-A45C-4A25-85BE-D8E43F3037FF}"/>
              </a:ext>
            </a:extLst>
          </p:cNvPr>
          <p:cNvSpPr txBox="1"/>
          <p:nvPr/>
        </p:nvSpPr>
        <p:spPr>
          <a:xfrm>
            <a:off x="8836131" y="2182329"/>
            <a:ext cx="2418609" cy="34163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Interface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1 fichier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1 traduction aléatoire</a:t>
            </a:r>
          </a:p>
          <a:p>
            <a:r>
              <a:rPr lang="fr-FR" dirty="0">
                <a:solidFill>
                  <a:schemeClr val="bg1"/>
                </a:solidFill>
              </a:rPr>
              <a:t>Dans une langue utilisateur</a:t>
            </a:r>
          </a:p>
          <a:p>
            <a:r>
              <a:rPr lang="fr-FR" dirty="0">
                <a:solidFill>
                  <a:schemeClr val="bg1"/>
                </a:solidFill>
              </a:rPr>
              <a:t>Valider les ou pas les trad de la clé</a:t>
            </a:r>
          </a:p>
          <a:p>
            <a:r>
              <a:rPr lang="fr-FR" dirty="0">
                <a:solidFill>
                  <a:schemeClr val="bg1"/>
                </a:solidFill>
              </a:rPr>
              <a:t>Proposer une traduction et valider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34D5C1-41F7-423B-9701-944D3B453B7C}"/>
              </a:ext>
            </a:extLst>
          </p:cNvPr>
          <p:cNvSpPr txBox="1"/>
          <p:nvPr/>
        </p:nvSpPr>
        <p:spPr>
          <a:xfrm>
            <a:off x="318282" y="2182329"/>
            <a:ext cx="2418609" cy="25853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Liste des fichiers correspondant aux langues de l’utilisateur</a:t>
            </a:r>
          </a:p>
          <a:p>
            <a:r>
              <a:rPr lang="fr-FR" dirty="0">
                <a:solidFill>
                  <a:schemeClr val="bg1"/>
                </a:solidFill>
              </a:rPr>
              <a:t>Interface choisir fichier</a:t>
            </a:r>
          </a:p>
          <a:p>
            <a:r>
              <a:rPr lang="fr-FR" dirty="0">
                <a:solidFill>
                  <a:schemeClr val="bg1"/>
                </a:solidFill>
              </a:rPr>
              <a:t>Afficher toutes les clés </a:t>
            </a:r>
          </a:p>
          <a:p>
            <a:r>
              <a:rPr lang="fr-FR" dirty="0">
                <a:solidFill>
                  <a:schemeClr val="bg1"/>
                </a:solidFill>
              </a:rPr>
              <a:t>Choisir une clé à traduire.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5163269-48D6-447C-A90E-156376E7EDF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87261" y="851330"/>
            <a:ext cx="886265" cy="24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835333A-64F9-4709-A422-73CFB9DEC955}"/>
              </a:ext>
            </a:extLst>
          </p:cNvPr>
          <p:cNvCxnSpPr/>
          <p:nvPr/>
        </p:nvCxnSpPr>
        <p:spPr>
          <a:xfrm>
            <a:off x="3293289" y="835805"/>
            <a:ext cx="1180237" cy="166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DC1856-932E-4242-80E9-C6F4F3F1F1A8}"/>
              </a:ext>
            </a:extLst>
          </p:cNvPr>
          <p:cNvCxnSpPr/>
          <p:nvPr/>
        </p:nvCxnSpPr>
        <p:spPr>
          <a:xfrm>
            <a:off x="7310857" y="1280160"/>
            <a:ext cx="0" cy="188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69A308E-8E21-4A9C-8820-8040CCF8AAF1}"/>
              </a:ext>
            </a:extLst>
          </p:cNvPr>
          <p:cNvCxnSpPr/>
          <p:nvPr/>
        </p:nvCxnSpPr>
        <p:spPr>
          <a:xfrm>
            <a:off x="2736891" y="758997"/>
            <a:ext cx="1598544" cy="267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9B0DD49-C185-4D30-ACC2-A625B8AA2013}"/>
              </a:ext>
            </a:extLst>
          </p:cNvPr>
          <p:cNvSpPr txBox="1"/>
          <p:nvPr/>
        </p:nvSpPr>
        <p:spPr>
          <a:xfrm>
            <a:off x="2537754" y="1589927"/>
            <a:ext cx="118023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 loggé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D9A632B-BC7E-476F-99BC-752F89021C7E}"/>
              </a:ext>
            </a:extLst>
          </p:cNvPr>
          <p:cNvCxnSpPr/>
          <p:nvPr/>
        </p:nvCxnSpPr>
        <p:spPr>
          <a:xfrm flipH="1" flipV="1">
            <a:off x="2736891" y="2828660"/>
            <a:ext cx="1598544" cy="120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118EE8D-1DAE-4087-B531-4487CC2FC724}"/>
              </a:ext>
            </a:extLst>
          </p:cNvPr>
          <p:cNvCxnSpPr/>
          <p:nvPr/>
        </p:nvCxnSpPr>
        <p:spPr>
          <a:xfrm flipV="1">
            <a:off x="7856564" y="4029341"/>
            <a:ext cx="97956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D32AB2F-0306-4B11-B541-914415B5C27E}"/>
              </a:ext>
            </a:extLst>
          </p:cNvPr>
          <p:cNvSpPr txBox="1"/>
          <p:nvPr/>
        </p:nvSpPr>
        <p:spPr>
          <a:xfrm>
            <a:off x="7559625" y="258800"/>
            <a:ext cx="1573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 des trad</a:t>
            </a:r>
          </a:p>
          <a:p>
            <a:r>
              <a:rPr lang="fr-FR" dirty="0"/>
              <a:t>Le nombre</a:t>
            </a:r>
          </a:p>
          <a:p>
            <a:r>
              <a:rPr lang="fr-FR" dirty="0"/>
              <a:t>Liste des trads</a:t>
            </a:r>
          </a:p>
          <a:p>
            <a:r>
              <a:rPr lang="fr-FR" dirty="0"/>
              <a:t>Détails de la traduction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0AF9648-BCB5-40A2-A672-C7740EEEAE36}"/>
              </a:ext>
            </a:extLst>
          </p:cNvPr>
          <p:cNvCxnSpPr/>
          <p:nvPr/>
        </p:nvCxnSpPr>
        <p:spPr>
          <a:xfrm>
            <a:off x="2736891" y="4630615"/>
            <a:ext cx="609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03452-F467-4DA4-9824-A06C2FE1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774371" cy="1022804"/>
          </a:xfrm>
        </p:spPr>
        <p:txBody>
          <a:bodyPr/>
          <a:lstStyle/>
          <a:p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98F27D-E025-4165-B3F6-9C0C243D7C89}"/>
              </a:ext>
            </a:extLst>
          </p:cNvPr>
          <p:cNvSpPr txBox="1"/>
          <p:nvPr/>
        </p:nvSpPr>
        <p:spPr>
          <a:xfrm>
            <a:off x="1045029" y="1698171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E081F7-F714-4066-B8A5-3BD408EDA97B}"/>
              </a:ext>
            </a:extLst>
          </p:cNvPr>
          <p:cNvSpPr txBox="1"/>
          <p:nvPr/>
        </p:nvSpPr>
        <p:spPr>
          <a:xfrm>
            <a:off x="4155622" y="1698171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A1E3C5-00B7-4DA0-88A9-AB253D18DF5A}"/>
              </a:ext>
            </a:extLst>
          </p:cNvPr>
          <p:cNvSpPr txBox="1"/>
          <p:nvPr/>
        </p:nvSpPr>
        <p:spPr>
          <a:xfrm>
            <a:off x="6558645" y="169817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5AA7E6-D78D-4477-ABA0-4245213CC0C5}"/>
              </a:ext>
            </a:extLst>
          </p:cNvPr>
          <p:cNvSpPr txBox="1"/>
          <p:nvPr/>
        </p:nvSpPr>
        <p:spPr>
          <a:xfrm>
            <a:off x="8958945" y="1698171"/>
            <a:ext cx="181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9966FB-E569-4AE3-A6CB-95D1C7E5BF02}"/>
              </a:ext>
            </a:extLst>
          </p:cNvPr>
          <p:cNvSpPr txBox="1"/>
          <p:nvPr/>
        </p:nvSpPr>
        <p:spPr>
          <a:xfrm>
            <a:off x="2253343" y="3314700"/>
            <a:ext cx="19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Langue</a:t>
            </a:r>
          </a:p>
        </p:txBody>
      </p:sp>
    </p:spTree>
    <p:extLst>
      <p:ext uri="{BB962C8B-B14F-4D97-AF65-F5344CB8AC3E}">
        <p14:creationId xmlns:p14="http://schemas.microsoft.com/office/powerpoint/2010/main" val="166604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A3EE891-1BA1-4A75-8A5C-6D9D55E7917C}"/>
              </a:ext>
            </a:extLst>
          </p:cNvPr>
          <p:cNvSpPr txBox="1"/>
          <p:nvPr/>
        </p:nvSpPr>
        <p:spPr>
          <a:xfrm>
            <a:off x="596900" y="381000"/>
            <a:ext cx="278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 </a:t>
            </a:r>
          </a:p>
          <a:p>
            <a:endParaRPr lang="fr-FR" dirty="0"/>
          </a:p>
          <a:p>
            <a:r>
              <a:rPr lang="fr-FR" dirty="0"/>
              <a:t>Id – Langage - Note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FD5DEB-95EE-47D9-820D-95CA3546BCE5}"/>
              </a:ext>
            </a:extLst>
          </p:cNvPr>
          <p:cNvSpPr txBox="1"/>
          <p:nvPr/>
        </p:nvSpPr>
        <p:spPr>
          <a:xfrm>
            <a:off x="4102100" y="381000"/>
            <a:ext cx="238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</a:t>
            </a:r>
          </a:p>
          <a:p>
            <a:endParaRPr lang="fr-FR" dirty="0"/>
          </a:p>
          <a:p>
            <a:r>
              <a:rPr lang="fr-FR" dirty="0"/>
              <a:t>Id – </a:t>
            </a:r>
            <a:r>
              <a:rPr lang="fr-FR" dirty="0" err="1"/>
              <a:t>IdUser</a:t>
            </a:r>
            <a:r>
              <a:rPr lang="fr-FR" dirty="0"/>
              <a:t> – Langage – Path – langue à traduire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575D38-F3C0-49E8-BC70-2C6DFE1ABF7F}"/>
              </a:ext>
            </a:extLst>
          </p:cNvPr>
          <p:cNvSpPr txBox="1"/>
          <p:nvPr/>
        </p:nvSpPr>
        <p:spPr>
          <a:xfrm>
            <a:off x="6985000" y="292100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CLE</a:t>
            </a:r>
          </a:p>
          <a:p>
            <a:endParaRPr lang="fr-FR" dirty="0"/>
          </a:p>
          <a:p>
            <a:r>
              <a:rPr lang="fr-FR" dirty="0"/>
              <a:t>Id – L – clé 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A36F9-CE58-4B2C-86AA-8C2ECDEDC558}"/>
              </a:ext>
            </a:extLst>
          </p:cNvPr>
          <p:cNvSpPr txBox="1"/>
          <p:nvPr/>
        </p:nvSpPr>
        <p:spPr>
          <a:xfrm>
            <a:off x="8928100" y="5461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TRAD</a:t>
            </a:r>
          </a:p>
          <a:p>
            <a:r>
              <a:rPr lang="fr-FR" dirty="0"/>
              <a:t>Id – Traduction – Langue – Note – </a:t>
            </a:r>
            <a:r>
              <a:rPr lang="fr-FR" dirty="0" err="1"/>
              <a:t>IDClé</a:t>
            </a:r>
            <a:r>
              <a:rPr lang="fr-FR" dirty="0"/>
              <a:t> -</a:t>
            </a:r>
            <a:r>
              <a:rPr lang="fr-FR" dirty="0" err="1"/>
              <a:t>UserID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EF2E27-84A7-4348-9ECD-24714B5E286D}"/>
              </a:ext>
            </a:extLst>
          </p:cNvPr>
          <p:cNvSpPr txBox="1"/>
          <p:nvPr/>
        </p:nvSpPr>
        <p:spPr>
          <a:xfrm>
            <a:off x="7073900" y="254000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Langue</a:t>
            </a:r>
          </a:p>
        </p:txBody>
      </p:sp>
    </p:spTree>
    <p:extLst>
      <p:ext uri="{BB962C8B-B14F-4D97-AF65-F5344CB8AC3E}">
        <p14:creationId xmlns:p14="http://schemas.microsoft.com/office/powerpoint/2010/main" val="133310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156</Words>
  <Application>Microsoft Office PowerPoint</Application>
  <PresentationFormat>Grand écran</PresentationFormat>
  <Paragraphs>50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Entity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Nolwenn</dc:creator>
  <cp:lastModifiedBy>Nolwenn</cp:lastModifiedBy>
  <cp:revision>11</cp:revision>
  <dcterms:created xsi:type="dcterms:W3CDTF">2018-02-07T10:50:35Z</dcterms:created>
  <dcterms:modified xsi:type="dcterms:W3CDTF">2018-02-07T15:40:44Z</dcterms:modified>
</cp:coreProperties>
</file>