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D18D-5A8C-490C-B74C-2A622DAD4B6A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DB8C-CAF0-49C1-A97A-A69A06D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Loosely typed – does not require variable definition</a:t>
            </a:r>
            <a:r>
              <a:rPr lang="en-US" baseline="0" dirty="0" smtClean="0"/>
              <a:t> i.e. same variable can be used as an integer and as </a:t>
            </a:r>
            <a:r>
              <a:rPr lang="en-US" baseline="0" smtClean="0"/>
              <a:t>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var section = ‘Javascript’;</a:t>
            </a:r>
          </a:p>
        </p:txBody>
      </p:sp>
    </p:spTree>
    <p:extLst>
      <p:ext uri="{BB962C8B-B14F-4D97-AF65-F5344CB8AC3E}">
        <p14:creationId xmlns:p14="http://schemas.microsoft.com/office/powerpoint/2010/main" val="259848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jQuery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2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Other JS frameworks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2" y="159446"/>
            <a:ext cx="845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3" y="1066803"/>
            <a:ext cx="6314549" cy="498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Originally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LiveScript developed 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Netscape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Invented by Brendan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Eich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Scripts not programs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an OOP : no class-based inheritance, no polymorphism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JAVA : JS is interpreted NOT compiled and loosely typed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HTML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embeddable inside HTML document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3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2" y="159446"/>
            <a:ext cx="1226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LIFECYCLE</a:t>
            </a:r>
          </a:p>
        </p:txBody>
      </p:sp>
      <p:pic>
        <p:nvPicPr>
          <p:cNvPr id="1026" name="Picture 2" descr="\\sinfiler1.fm.rbsgrp.net\jharag\MyGEOSProfile\FDR\MyDocuments\Graduate Programme\HTML5 Course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238251"/>
            <a:ext cx="8677275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2" y="159446"/>
            <a:ext cx="6931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DOM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286003"/>
            <a:ext cx="5734683" cy="307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06680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Document Object Model (DOM)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constructed as a tree of Objects and allows dynamic HTML/CSS document manipulation.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1963" y="5638802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 can access all the nodes in the tree</a:t>
            </a:r>
          </a:p>
        </p:txBody>
      </p:sp>
    </p:spTree>
    <p:extLst>
      <p:ext uri="{BB962C8B-B14F-4D97-AF65-F5344CB8AC3E}">
        <p14:creationId xmlns:p14="http://schemas.microsoft.com/office/powerpoint/2010/main" val="220405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2" y="159446"/>
            <a:ext cx="19123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ADDING IT TO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544" y="21940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4" y="358586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External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2" y="2129136"/>
            <a:ext cx="319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”&gt;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document.write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(“hello”);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&lt;/script&gt;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3" y="3581009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src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=“myscript.js” 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49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715" y="159446"/>
            <a:ext cx="1313662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CONSOLE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8191" y="1185333"/>
            <a:ext cx="269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C3333"/>
                </a:solidFill>
              </a:rPr>
              <a:t>console.log</a:t>
            </a:r>
            <a:r>
              <a:rPr lang="en-US" dirty="0" smtClean="0">
                <a:solidFill>
                  <a:srgbClr val="CC3333"/>
                </a:solidFill>
              </a:rPr>
              <a:t>(‘hello world!’);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210" y="4833258"/>
            <a:ext cx="300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onsole.debug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9943" y="5360610"/>
            <a:ext cx="28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console.error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11400"/>
            <a:ext cx="768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3" y="1066803"/>
            <a:ext cx="45647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&lt;!DOCTYPE 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	&lt;title&gt;Hello World&lt;/title&gt;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&lt;script type="text/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javascript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"&gt;</a:t>
            </a:r>
          </a:p>
          <a:p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err="1">
                <a:solidFill>
                  <a:srgbClr val="CC3333"/>
                </a:solidFill>
                <a:latin typeface="Candara" panose="020E0502030303020204" pitchFamily="34" charset="0"/>
              </a:rPr>
              <a:t>document.write</a:t>
            </a:r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('hello, world!');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&lt;/script&gt;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930"/>
            <a:ext cx="9144000" cy="58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5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900"/>
            <a:ext cx="9144000" cy="58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221</Words>
  <Application>Microsoft Macintosh PowerPoint</Application>
  <PresentationFormat>On-screen Show (4:3)</PresentationFormat>
  <Paragraphs>59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Rohit Jha</dc:creator>
  <cp:keywords/>
  <dc:description/>
  <cp:lastModifiedBy>Rohit Jha</cp:lastModifiedBy>
  <cp:revision>9</cp:revision>
  <dcterms:created xsi:type="dcterms:W3CDTF">2015-06-22T05:56:03Z</dcterms:created>
  <dcterms:modified xsi:type="dcterms:W3CDTF">2015-06-28T12:40:05Z</dcterms:modified>
  <cp:category/>
</cp:coreProperties>
</file>