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7" r:id="rId27"/>
    <p:sldId id="265" r:id="rId28"/>
    <p:sldId id="283" r:id="rId29"/>
    <p:sldId id="286" r:id="rId30"/>
    <p:sldId id="288" r:id="rId31"/>
    <p:sldId id="26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D18D-5A8C-490C-B74C-2A622DAD4B6A}" type="datetimeFigureOut">
              <a:rPr lang="en-US" smtClean="0"/>
              <a:t>28/6/15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5DB8C-CAF0-49C1-A97A-A69A06D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Loosely typed – does not require variable definition</a:t>
            </a:r>
            <a:r>
              <a:rPr lang="en-US" baseline="0" dirty="0" smtClean="0"/>
              <a:t> i.e. same variable can be used as an integer and as </a:t>
            </a:r>
            <a:r>
              <a:rPr lang="en-US" baseline="0" smtClean="0"/>
              <a:t>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3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var section = ‘Javascript’;</a:t>
            </a:r>
          </a:p>
        </p:txBody>
      </p:sp>
    </p:spTree>
    <p:extLst>
      <p:ext uri="{BB962C8B-B14F-4D97-AF65-F5344CB8AC3E}">
        <p14:creationId xmlns:p14="http://schemas.microsoft.com/office/powerpoint/2010/main" val="259848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NUMBER &amp; STRINGS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685123"/>
            <a:ext cx="8285239" cy="61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6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LOGICAL 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266"/>
            <a:ext cx="9144000" cy="3591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8896"/>
            <a:ext cx="9144000" cy="23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8857" y="159446"/>
            <a:ext cx="2692519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COMPARISON </a:t>
            </a:r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51"/>
          <a:stretch/>
        </p:blipFill>
        <p:spPr>
          <a:xfrm>
            <a:off x="0" y="1233714"/>
            <a:ext cx="9144000" cy="48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762" y="159446"/>
            <a:ext cx="19426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FLOW CONTROL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9800"/>
            <a:ext cx="9144000" cy="49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762" y="159446"/>
            <a:ext cx="19426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TRUTHY &amp; FALSY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500"/>
            <a:ext cx="9144000" cy="4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762" y="159446"/>
            <a:ext cx="19426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TRUTHY &amp; FALSY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22699" y="788144"/>
            <a:ext cx="3637418" cy="2822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879686" y="2652300"/>
            <a:ext cx="4264314" cy="4215672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2936035" y="2816485"/>
            <a:ext cx="1149024" cy="2738278"/>
          </a:xfrm>
          <a:prstGeom prst="bentConnector2">
            <a:avLst/>
          </a:prstGeom>
          <a:ln w="38100" cmpd="sng">
            <a:solidFill>
              <a:srgbClr val="CC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8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5905" y="159446"/>
            <a:ext cx="103547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LOOPS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57237" y="856503"/>
            <a:ext cx="4168019" cy="99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4160" y="2975430"/>
            <a:ext cx="3950382" cy="1820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498813" y="2975430"/>
            <a:ext cx="4445012" cy="1123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4481890" y="642994"/>
            <a:ext cx="4662110" cy="1667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38666" y="5474598"/>
            <a:ext cx="3133271" cy="11511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407004" y="4596189"/>
            <a:ext cx="4232020" cy="194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1429" y="159446"/>
            <a:ext cx="134994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KEYWORDS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57300" y="664025"/>
            <a:ext cx="66294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1429" y="159446"/>
            <a:ext cx="134994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ARRAY - 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420"/>
            <a:ext cx="9144000" cy="59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8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1429" y="159446"/>
            <a:ext cx="134994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ARRAY - II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287"/>
            <a:ext cx="9144000" cy="32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2" y="159446"/>
            <a:ext cx="845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3" y="1066803"/>
            <a:ext cx="6314549" cy="4985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Originally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LiveScript developed by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Netscape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Invented by Brendan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Eich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Scripts not programs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an OOP : no class-based inheritance, no polymorphism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JAVA : JS is interpreted NOT compiled and loosely typed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HTML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embeddable inside HTML document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3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1237" y="159446"/>
            <a:ext cx="112013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OBJECTS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095" y="863955"/>
            <a:ext cx="8321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Objects</a:t>
            </a:r>
            <a:r>
              <a:rPr lang="en-US" dirty="0" smtClean="0">
                <a:latin typeface="Candara"/>
                <a:cs typeface="Candara"/>
              </a:rPr>
              <a:t> contain one or more key-value pairs. The key portion can be any string. The value portion can be any type of value: a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number</a:t>
            </a:r>
            <a:r>
              <a:rPr lang="en-US" dirty="0" smtClean="0">
                <a:latin typeface="Candara"/>
                <a:cs typeface="Candara"/>
              </a:rPr>
              <a:t>, a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string</a:t>
            </a:r>
            <a:r>
              <a:rPr lang="en-US" dirty="0" smtClean="0">
                <a:latin typeface="Candara"/>
                <a:cs typeface="Candara"/>
              </a:rPr>
              <a:t>, an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array</a:t>
            </a:r>
            <a:r>
              <a:rPr lang="en-US" dirty="0" smtClean="0">
                <a:latin typeface="Candara"/>
                <a:cs typeface="Candara"/>
              </a:rPr>
              <a:t>, a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function</a:t>
            </a:r>
            <a:r>
              <a:rPr lang="en-US" dirty="0" smtClean="0">
                <a:latin typeface="Candara"/>
                <a:cs typeface="Candara"/>
              </a:rPr>
              <a:t>, or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even another object</a:t>
            </a:r>
            <a:r>
              <a:rPr lang="en-US" dirty="0" smtClean="0">
                <a:latin typeface="Candara"/>
                <a:cs typeface="Candara"/>
              </a:rPr>
              <a:t>.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66" y="1890860"/>
            <a:ext cx="8140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andara"/>
                <a:cs typeface="Candara"/>
              </a:rPr>
              <a:t>Everything in JavaScript is an object — arrays, functions, numbers, even strings — and they all have properties and methods.</a:t>
            </a:r>
            <a:endParaRPr lang="en-US" dirty="0">
              <a:latin typeface="Candara"/>
              <a:cs typeface="Canda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98890" y="3119362"/>
            <a:ext cx="75946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9048" y="159446"/>
            <a:ext cx="165232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FUNCTIONS - 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2940"/>
            <a:ext cx="9144000" cy="24964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618" y="1171789"/>
            <a:ext cx="76320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CC3333"/>
                </a:solidFill>
                <a:latin typeface="Candara"/>
                <a:cs typeface="Candara"/>
              </a:rPr>
              <a:t>Functions</a:t>
            </a:r>
            <a:r>
              <a:rPr lang="en-US" dirty="0">
                <a:latin typeface="Candara"/>
                <a:cs typeface="Candara"/>
              </a:rPr>
              <a:t> contain blocks of code that need to be executed repeatedly. Functions can take zero or more arguments, and can optionally return a value.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990" y="5647591"/>
            <a:ext cx="822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Named function declarations </a:t>
            </a:r>
            <a:r>
              <a:rPr lang="en-US" dirty="0" smtClean="0">
                <a:latin typeface="Candara"/>
                <a:cs typeface="Candara"/>
              </a:rPr>
              <a:t>provide better debugging experience in the 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7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9048" y="159446"/>
            <a:ext cx="165232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FUNCTIONS - II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81" y="529594"/>
            <a:ext cx="7124285" cy="6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8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9048" y="159446"/>
            <a:ext cx="165232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FUNCTIONS - III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400"/>
            <a:ext cx="9144000" cy="62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2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323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9092" y="159446"/>
            <a:ext cx="123228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SCOPE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482" y="690126"/>
            <a:ext cx="8173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Scope</a:t>
            </a:r>
            <a:r>
              <a:rPr lang="en-US" dirty="0" smtClean="0">
                <a:latin typeface="Candara"/>
                <a:cs typeface="Candara"/>
              </a:rPr>
              <a:t> refers to the variables that are available to a piece of code at a given time.</a:t>
            </a:r>
            <a:endParaRPr lang="en-US" dirty="0">
              <a:latin typeface="Candara"/>
              <a:cs typeface="Canda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84" y="1180472"/>
            <a:ext cx="6401878" cy="56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5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323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9092" y="159446"/>
            <a:ext cx="123228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SCOPE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934" y="6131698"/>
            <a:ext cx="988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WEIRD!!</a:t>
            </a:r>
            <a:endParaRPr lang="en-US" dirty="0">
              <a:latin typeface="Candara"/>
              <a:cs typeface="Canda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22182" y="1169859"/>
            <a:ext cx="7525317" cy="44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3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323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9092" y="159446"/>
            <a:ext cx="123228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SELECTORS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095" y="1835720"/>
            <a:ext cx="3391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3333"/>
                </a:solidFill>
              </a:rPr>
              <a:t>querySelector</a:t>
            </a:r>
            <a:r>
              <a:rPr lang="en-US" dirty="0">
                <a:solidFill>
                  <a:srgbClr val="CC3333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rgbClr val="CC3333"/>
                </a:solidFill>
              </a:rPr>
              <a:t>querySelectorAll</a:t>
            </a:r>
            <a:r>
              <a:rPr lang="en-US" dirty="0" smtClean="0">
                <a:solidFill>
                  <a:srgbClr val="CC3333"/>
                </a:solidFill>
              </a:rPr>
              <a:t>  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4907" y="2455273"/>
            <a:ext cx="692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Returns the first element within the document (using depth-first pre-order traversal of the document's nodes) that matches the </a:t>
            </a:r>
            <a:r>
              <a:rPr lang="en-US" dirty="0" smtClean="0"/>
              <a:t>specified </a:t>
            </a:r>
            <a:r>
              <a:rPr lang="en-US" dirty="0"/>
              <a:t>group of selectors.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489" y="4352572"/>
            <a:ext cx="543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Returns a reference to the element by its </a:t>
            </a:r>
            <a:r>
              <a:rPr lang="en-US" dirty="0" smtClean="0"/>
              <a:t>ID/Class 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216" y="3717513"/>
            <a:ext cx="43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getElementsByClassName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5B9BD5"/>
                </a:solidFill>
              </a:rPr>
              <a:t>getElementById</a:t>
            </a:r>
            <a:endParaRPr 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7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jQuery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2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008564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jQUERY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2009" y="159446"/>
            <a:ext cx="197936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DOCUMENT READY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24" y="1009302"/>
            <a:ext cx="3105459" cy="9233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3333"/>
                </a:solidFill>
                <a:latin typeface="Candara"/>
                <a:cs typeface="Candara"/>
              </a:rPr>
              <a:t>window.onload</a:t>
            </a:r>
            <a:r>
              <a:rPr lang="en-US" dirty="0">
                <a:latin typeface="Candara"/>
                <a:cs typeface="Candara"/>
              </a:rPr>
              <a:t> = function() </a:t>
            </a:r>
            <a:r>
              <a:rPr lang="en-US" dirty="0" smtClean="0">
                <a:latin typeface="Candara"/>
                <a:cs typeface="Candara"/>
              </a:rPr>
              <a:t>{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    alert( "welcome" )</a:t>
            </a:r>
            <a:r>
              <a:rPr lang="en-US" dirty="0" smtClean="0">
                <a:latin typeface="Candara"/>
                <a:cs typeface="Candara"/>
              </a:rPr>
              <a:t>;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9545" y="2067730"/>
            <a:ext cx="5080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solidFill>
                  <a:srgbClr val="7F7F7F"/>
                </a:solidFill>
                <a:latin typeface="Candara"/>
                <a:cs typeface="Candara"/>
              </a:rPr>
              <a:t>To </a:t>
            </a:r>
            <a:r>
              <a:rPr lang="en-US" i="1" dirty="0">
                <a:solidFill>
                  <a:srgbClr val="7F7F7F"/>
                </a:solidFill>
                <a:latin typeface="Candara"/>
                <a:cs typeface="Candara"/>
              </a:rPr>
              <a:t>run code as soon as the document is ready to be manipulated, </a:t>
            </a:r>
            <a:r>
              <a:rPr lang="en-US" i="1" dirty="0" err="1">
                <a:solidFill>
                  <a:srgbClr val="CC3333"/>
                </a:solidFill>
                <a:latin typeface="Candara"/>
                <a:cs typeface="Candara"/>
              </a:rPr>
              <a:t>jQuery</a:t>
            </a:r>
            <a:r>
              <a:rPr lang="en-US" i="1" dirty="0">
                <a:solidFill>
                  <a:srgbClr val="CC3333"/>
                </a:solidFill>
                <a:latin typeface="Candara"/>
                <a:cs typeface="Candara"/>
              </a:rPr>
              <a:t> </a:t>
            </a:r>
            <a:r>
              <a:rPr lang="en-US" i="1" dirty="0">
                <a:solidFill>
                  <a:srgbClr val="7F7F7F"/>
                </a:solidFill>
                <a:latin typeface="Candara"/>
                <a:cs typeface="Candara"/>
              </a:rPr>
              <a:t>has a statement known as the ready </a:t>
            </a:r>
            <a:r>
              <a:rPr lang="en-US" i="1" dirty="0" smtClean="0">
                <a:solidFill>
                  <a:srgbClr val="7F7F7F"/>
                </a:solidFill>
                <a:latin typeface="Candara"/>
                <a:cs typeface="Candara"/>
              </a:rPr>
              <a:t>event:</a:t>
            </a:r>
            <a:endParaRPr lang="en-US" i="1" dirty="0">
              <a:solidFill>
                <a:srgbClr val="7F7F7F"/>
              </a:solidFill>
              <a:latin typeface="Candara"/>
              <a:cs typeface="Candar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8613" y="984396"/>
            <a:ext cx="4572000" cy="92333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andara"/>
                <a:cs typeface="Candara"/>
              </a:rPr>
              <a:t>$( document ).</a:t>
            </a:r>
            <a:r>
              <a:rPr lang="en-US" dirty="0">
                <a:solidFill>
                  <a:srgbClr val="CC3333"/>
                </a:solidFill>
                <a:latin typeface="Candara"/>
                <a:cs typeface="Candara"/>
              </a:rPr>
              <a:t>ready</a:t>
            </a:r>
            <a:r>
              <a:rPr lang="en-US" dirty="0">
                <a:latin typeface="Candara"/>
                <a:cs typeface="Candara"/>
              </a:rPr>
              <a:t>(function() </a:t>
            </a:r>
            <a:r>
              <a:rPr lang="en-US" dirty="0" smtClean="0">
                <a:latin typeface="Candara"/>
                <a:cs typeface="Candara"/>
              </a:rPr>
              <a:t>{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// Your code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here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});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970" y="2070783"/>
            <a:ext cx="3454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solidFill>
                  <a:srgbClr val="7F7F7F"/>
                </a:solidFill>
                <a:latin typeface="Candara"/>
                <a:cs typeface="Candara"/>
              </a:rPr>
              <a:t>Unfortunately, the code doesn't run until all images are finished downloading, including banner ads.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382" y="3441680"/>
            <a:ext cx="87159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jquery.com</a:t>
            </a:r>
            <a:r>
              <a:rPr lang="en-US" dirty="0"/>
              <a:t>/"&gt;</a:t>
            </a:r>
            <a:r>
              <a:rPr lang="en-US" dirty="0" err="1"/>
              <a:t>jQuery</a:t>
            </a:r>
            <a:r>
              <a:rPr lang="en-US" dirty="0"/>
              <a:t>&lt;/a&gt;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=“https://</a:t>
            </a:r>
            <a:r>
              <a:rPr lang="en-US" dirty="0" err="1"/>
              <a:t>ajax.googleapis.com</a:t>
            </a:r>
            <a:r>
              <a:rPr lang="en-US" dirty="0"/>
              <a:t>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/2.1.3/</a:t>
            </a:r>
            <a:r>
              <a:rPr lang="en-US" dirty="0" err="1"/>
              <a:t>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    &lt;script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CC3333"/>
                </a:solidFill>
              </a:rPr>
              <a:t> $( document ).ready(function() {</a:t>
            </a:r>
          </a:p>
          <a:p>
            <a:r>
              <a:rPr lang="en-US" dirty="0">
                <a:solidFill>
                  <a:srgbClr val="CC3333"/>
                </a:solidFill>
              </a:rPr>
              <a:t>        $( "a" ).click(function( event ) {</a:t>
            </a:r>
          </a:p>
          <a:p>
            <a:r>
              <a:rPr lang="en-US" dirty="0">
                <a:solidFill>
                  <a:srgbClr val="CC3333"/>
                </a:solidFill>
              </a:rPr>
              <a:t>            alert( "The link will no longer take you to </a:t>
            </a:r>
            <a:r>
              <a:rPr lang="en-US" dirty="0" err="1">
                <a:solidFill>
                  <a:srgbClr val="CC3333"/>
                </a:solidFill>
              </a:rPr>
              <a:t>jquery.com</a:t>
            </a:r>
            <a:r>
              <a:rPr lang="en-US" dirty="0">
                <a:solidFill>
                  <a:srgbClr val="CC3333"/>
                </a:solidFill>
              </a:rPr>
              <a:t>" );</a:t>
            </a:r>
          </a:p>
          <a:p>
            <a:r>
              <a:rPr lang="en-US" dirty="0">
                <a:solidFill>
                  <a:srgbClr val="CC3333"/>
                </a:solidFill>
              </a:rPr>
              <a:t>            </a:t>
            </a:r>
            <a:r>
              <a:rPr lang="en-US" dirty="0" err="1">
                <a:solidFill>
                  <a:srgbClr val="CC3333"/>
                </a:solidFill>
              </a:rPr>
              <a:t>event.preventDefault</a:t>
            </a:r>
            <a:r>
              <a:rPr lang="en-US" dirty="0">
                <a:solidFill>
                  <a:srgbClr val="CC3333"/>
                </a:solidFill>
              </a:rPr>
              <a:t>();</a:t>
            </a:r>
          </a:p>
          <a:p>
            <a:r>
              <a:rPr lang="en-US" dirty="0">
                <a:solidFill>
                  <a:srgbClr val="CC3333"/>
                </a:solidFill>
              </a:rPr>
              <a:t>        });</a:t>
            </a:r>
          </a:p>
          <a:p>
            <a:r>
              <a:rPr lang="en-US" dirty="0">
                <a:solidFill>
                  <a:srgbClr val="CC3333"/>
                </a:solidFill>
              </a:rPr>
              <a:t>    })</a:t>
            </a:r>
            <a:r>
              <a:rPr lang="en-US" dirty="0" smtClean="0">
                <a:solidFill>
                  <a:srgbClr val="CC3333"/>
                </a:solidFill>
              </a:rPr>
              <a:t>;</a:t>
            </a:r>
            <a:endParaRPr lang="en-US" dirty="0">
              <a:solidFill>
                <a:srgbClr val="CC3333"/>
              </a:solidFill>
            </a:endParaRP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36504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008564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jQUERY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6836" y="159446"/>
            <a:ext cx="129454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CLASSES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564" y="1613107"/>
            <a:ext cx="3273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andara"/>
                <a:cs typeface="Candara"/>
              </a:rPr>
              <a:t>$( </a:t>
            </a:r>
            <a:r>
              <a:rPr lang="nb-NO" dirty="0" smtClean="0">
                <a:latin typeface="Candara"/>
                <a:cs typeface="Candara"/>
              </a:rPr>
              <a:t>”#demo" </a:t>
            </a:r>
            <a:r>
              <a:rPr lang="nb-NO" dirty="0">
                <a:latin typeface="Candara"/>
                <a:cs typeface="Candara"/>
              </a:rPr>
              <a:t>).</a:t>
            </a:r>
            <a:r>
              <a:rPr lang="nb-NO" dirty="0" err="1">
                <a:solidFill>
                  <a:srgbClr val="CC3333"/>
                </a:solidFill>
                <a:latin typeface="Candara"/>
                <a:cs typeface="Candara"/>
              </a:rPr>
              <a:t>addClass</a:t>
            </a:r>
            <a:r>
              <a:rPr lang="nb-NO" dirty="0">
                <a:latin typeface="Candara"/>
                <a:cs typeface="Candara"/>
              </a:rPr>
              <a:t>( "test" );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7739" y="1625560"/>
            <a:ext cx="375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/>
                <a:cs typeface="Candara"/>
              </a:rPr>
              <a:t>$( </a:t>
            </a:r>
            <a:r>
              <a:rPr lang="en-US" dirty="0" smtClean="0">
                <a:latin typeface="Candara"/>
                <a:cs typeface="Candara"/>
              </a:rPr>
              <a:t>”#demo" </a:t>
            </a:r>
            <a:r>
              <a:rPr lang="en-US" dirty="0">
                <a:latin typeface="Candara"/>
                <a:cs typeface="Candara"/>
              </a:rPr>
              <a:t>).</a:t>
            </a:r>
            <a:r>
              <a:rPr lang="en-US" dirty="0" err="1">
                <a:solidFill>
                  <a:srgbClr val="CC3333"/>
                </a:solidFill>
                <a:latin typeface="Candara"/>
                <a:cs typeface="Candara"/>
              </a:rPr>
              <a:t>removeClass</a:t>
            </a:r>
            <a:r>
              <a:rPr lang="en-US" dirty="0">
                <a:latin typeface="Candara"/>
                <a:cs typeface="Candara"/>
              </a:rPr>
              <a:t>( "test" 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5130" y="3194526"/>
            <a:ext cx="4525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Candara"/>
                <a:cs typeface="Candara"/>
              </a:rPr>
              <a:t>var d = </a:t>
            </a:r>
            <a:r>
              <a:rPr lang="nb-NO" dirty="0" err="1" smtClean="0">
                <a:latin typeface="Candara"/>
                <a:cs typeface="Candara"/>
              </a:rPr>
              <a:t>document.getElementById</a:t>
            </a:r>
            <a:r>
              <a:rPr lang="nb-NO" dirty="0" smtClean="0">
                <a:latin typeface="Candara"/>
                <a:cs typeface="Candara"/>
              </a:rPr>
              <a:t>(”demo”);</a:t>
            </a:r>
          </a:p>
          <a:p>
            <a:r>
              <a:rPr lang="nb-NO" dirty="0" err="1" smtClean="0">
                <a:solidFill>
                  <a:schemeClr val="accent1"/>
                </a:solidFill>
                <a:latin typeface="Candara"/>
                <a:cs typeface="Candara"/>
              </a:rPr>
              <a:t>d.className</a:t>
            </a:r>
            <a:r>
              <a:rPr lang="nb-NO" dirty="0" smtClean="0">
                <a:solidFill>
                  <a:schemeClr val="accent1"/>
                </a:solidFill>
                <a:latin typeface="Candara"/>
                <a:cs typeface="Candara"/>
              </a:rPr>
              <a:t> </a:t>
            </a:r>
            <a:r>
              <a:rPr lang="nb-NO" dirty="0" smtClean="0">
                <a:latin typeface="Candara"/>
                <a:cs typeface="Candara"/>
              </a:rPr>
              <a:t>= </a:t>
            </a:r>
            <a:r>
              <a:rPr lang="nb-NO" dirty="0" err="1" smtClean="0">
                <a:latin typeface="Candara"/>
                <a:cs typeface="Candara"/>
              </a:rPr>
              <a:t>className</a:t>
            </a:r>
            <a:r>
              <a:rPr lang="nb-NO" dirty="0" smtClean="0">
                <a:latin typeface="Candara"/>
                <a:cs typeface="Candara"/>
              </a:rPr>
              <a:t> + test;</a:t>
            </a:r>
            <a:endParaRPr lang="en-US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89423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4802" y="159446"/>
            <a:ext cx="1226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LIFECYCLE</a:t>
            </a:r>
          </a:p>
        </p:txBody>
      </p:sp>
      <p:pic>
        <p:nvPicPr>
          <p:cNvPr id="1026" name="Picture 2" descr="\\sinfiler1.fm.rbsgrp.net\jharag\MyGEOSProfile\FDR\MyDocuments\Graduate Programme\HTML5 Course\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238251"/>
            <a:ext cx="8677275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2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008564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jQUERY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5474" y="159446"/>
            <a:ext cx="945901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AJAX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Other JS frameworks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2" y="159446"/>
            <a:ext cx="6931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DOM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286003"/>
            <a:ext cx="5734683" cy="307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066802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Document Object Model (DOM)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is constructed as a tree of Objects and allows dynamic HTML/CSS document manipulation.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1963" y="5638802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</a:rPr>
              <a:t> can access all the nodes in the tree</a:t>
            </a:r>
          </a:p>
        </p:txBody>
      </p:sp>
    </p:spTree>
    <p:extLst>
      <p:ext uri="{BB962C8B-B14F-4D97-AF65-F5344CB8AC3E}">
        <p14:creationId xmlns:p14="http://schemas.microsoft.com/office/powerpoint/2010/main" val="220405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2" y="159446"/>
            <a:ext cx="19123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ADDING IT TO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544" y="219405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4" y="358586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External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2" y="2129136"/>
            <a:ext cx="3195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”&gt;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document.write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(“hello”);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&lt;/script&gt;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1543" y="3581009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src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=“myscript.js” 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2499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7715" y="159446"/>
            <a:ext cx="1313662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CONSOLE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8191" y="1185333"/>
            <a:ext cx="269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C3333"/>
                </a:solidFill>
              </a:rPr>
              <a:t>console.log</a:t>
            </a:r>
            <a:r>
              <a:rPr lang="en-US" dirty="0" smtClean="0">
                <a:solidFill>
                  <a:srgbClr val="CC3333"/>
                </a:solidFill>
              </a:rPr>
              <a:t>(‘hello world!’);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2210" y="4833258"/>
            <a:ext cx="300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onsole.debug</a:t>
            </a:r>
            <a:r>
              <a:rPr lang="en-US" dirty="0" smtClean="0"/>
              <a:t>(‘hello world!’);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9943" y="5360610"/>
            <a:ext cx="28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console.error</a:t>
            </a:r>
            <a:r>
              <a:rPr lang="en-US" dirty="0" smtClean="0"/>
              <a:t>(‘hello world!’);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311400"/>
            <a:ext cx="768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3" y="159446"/>
            <a:ext cx="8455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3" y="1066803"/>
            <a:ext cx="45647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&lt;!DOCTYPE 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	&lt;title&gt;Hello World&lt;/title&gt;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&lt;script type="text/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javascript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"&gt;</a:t>
            </a:r>
          </a:p>
          <a:p>
            <a:r>
              <a:rPr lang="en-US" sz="2000" dirty="0">
                <a:solidFill>
                  <a:srgbClr val="CC3333"/>
                </a:solidFill>
                <a:latin typeface="Candara" panose="020E0502030303020204" pitchFamily="34" charset="0"/>
              </a:rPr>
              <a:t>	</a:t>
            </a:r>
            <a:r>
              <a:rPr lang="en-US" sz="2000" dirty="0" err="1">
                <a:solidFill>
                  <a:srgbClr val="CC3333"/>
                </a:solidFill>
                <a:latin typeface="Candara" panose="020E0502030303020204" pitchFamily="34" charset="0"/>
              </a:rPr>
              <a:t>document.write</a:t>
            </a:r>
            <a:r>
              <a:rPr lang="en-US" sz="2000" dirty="0">
                <a:solidFill>
                  <a:srgbClr val="CC3333"/>
                </a:solidFill>
                <a:latin typeface="Candara" panose="020E0502030303020204" pitchFamily="34" charset="0"/>
              </a:rPr>
              <a:t>('hello, world!');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&lt;/script&gt;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3" y="159446"/>
            <a:ext cx="8455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BASICS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930"/>
            <a:ext cx="9144000" cy="58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5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BASIC 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900"/>
            <a:ext cx="9144000" cy="58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5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718</Words>
  <Application>Microsoft Macintosh PowerPoint</Application>
  <PresentationFormat>On-screen Show (4:3)</PresentationFormat>
  <Paragraphs>154</Paragraphs>
  <Slides>31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Rohit Jha</dc:creator>
  <cp:keywords/>
  <dc:description/>
  <cp:lastModifiedBy>Rohit Jha</cp:lastModifiedBy>
  <cp:revision>54</cp:revision>
  <dcterms:created xsi:type="dcterms:W3CDTF">2015-06-22T05:56:03Z</dcterms:created>
  <dcterms:modified xsi:type="dcterms:W3CDTF">2015-06-28T17:57:08Z</dcterms:modified>
  <cp:category/>
</cp:coreProperties>
</file>