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D18D-5A8C-490C-B74C-2A622DAD4B6A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5DB8C-CAF0-49C1-A97A-A69A06D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Loosely typed – does not require variable definition</a:t>
            </a:r>
            <a:r>
              <a:rPr lang="en-US" baseline="0" dirty="0" smtClean="0"/>
              <a:t> i.e. same variable can be used as an integer and as </a:t>
            </a:r>
            <a:r>
              <a:rPr lang="en-US" baseline="0" smtClean="0"/>
              <a:t>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E318-C7DE-4051-894E-ED2E119555D3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var section = ‘Javascript’;</a:t>
            </a:r>
          </a:p>
        </p:txBody>
      </p:sp>
    </p:spTree>
    <p:extLst>
      <p:ext uri="{BB962C8B-B14F-4D97-AF65-F5344CB8AC3E}">
        <p14:creationId xmlns:p14="http://schemas.microsoft.com/office/powerpoint/2010/main" val="25984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5802" y="159446"/>
            <a:ext cx="845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3" y="1066803"/>
            <a:ext cx="63154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Originally LiveScript developed by Netscape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Scripts not programs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an OOP : no class-based inheritance, no polymorphism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JAVA : JS is interpreted NOT compiled and loosely typed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HTML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embeddable inside HTML document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2" y="159446"/>
            <a:ext cx="1226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LIFECYCLE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026" name="Picture 2" descr="\\sinfiler1.fm.rbsgrp.net\jharag\MyGEOSProfile\FDR\MyDocuments\Graduate Programme\HTML5 Course\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238251"/>
            <a:ext cx="8677275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202" y="159446"/>
            <a:ext cx="6931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DOM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286003"/>
            <a:ext cx="5734683" cy="307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066802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Document Object Model (DOM)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is constructed as a tree of Objects and allows dynamic HTML/CSS document manipulation.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1963" y="5638802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</a:rPr>
              <a:t> can access all the nodes in the tree</a:t>
            </a:r>
            <a:endParaRPr lang="en-US" sz="16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9002" y="159446"/>
            <a:ext cx="19123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ADDING IT TO PAGE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544" y="219405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Inline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4" y="358586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External File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2" y="2129136"/>
            <a:ext cx="3195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”&gt;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document.write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(“hello”);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&lt;/script&gt;</a:t>
            </a:r>
            <a:endParaRPr lang="en-US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1543" y="3581009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src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=“myscript.js” 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249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5803" y="159446"/>
            <a:ext cx="8455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3" y="1066803"/>
            <a:ext cx="45647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&lt;!DOCTYPE 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	&lt;title&gt;Hello World&lt;/title&gt;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&lt;script type="text/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javascript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"&gt;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sz="2000" dirty="0" err="1">
                <a:solidFill>
                  <a:schemeClr val="accent2"/>
                </a:solidFill>
                <a:latin typeface="Candara" panose="020E0502030303020204" pitchFamily="34" charset="0"/>
              </a:rPr>
              <a:t>document.write</a:t>
            </a:r>
            <a:r>
              <a:rPr lang="en-US" sz="2000" dirty="0">
                <a:solidFill>
                  <a:schemeClr val="accent2"/>
                </a:solidFill>
                <a:latin typeface="Candara" panose="020E0502030303020204" pitchFamily="34" charset="0"/>
              </a:rPr>
              <a:t>('hello, world!');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&lt;/script&gt;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779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3" y="159446"/>
            <a:ext cx="9217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EVENTS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57483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  &lt;</a:t>
            </a:r>
            <a:r>
              <a:rPr lang="en-US" dirty="0"/>
              <a:t>form&gt;</a:t>
            </a:r>
          </a:p>
          <a:p>
            <a:r>
              <a:rPr lang="en-US" dirty="0"/>
              <a:t>          &lt;</a:t>
            </a:r>
            <a:r>
              <a:rPr lang="en-US" dirty="0"/>
              <a:t>input type="button" value="Pinch Me!" </a:t>
            </a:r>
            <a:r>
              <a:rPr lang="en-US" dirty="0" err="1"/>
              <a:t>onClick</a:t>
            </a:r>
            <a:r>
              <a:rPr lang="en-US" dirty="0"/>
              <a:t>="alert('ouch!')" /&gt; </a:t>
            </a:r>
          </a:p>
          <a:p>
            <a:r>
              <a:rPr lang="en-US" dirty="0"/>
              <a:t>    &lt;/</a:t>
            </a:r>
            <a:r>
              <a:rPr lang="en-US" dirty="0"/>
              <a:t>form&gt;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9737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(4:3)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Iskoola Pota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Royal Bank of Scotland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Jha, Rohit, M&amp;IB</dc:creator>
  <cp:lastModifiedBy>Jha, Rohit, M&amp;IB</cp:lastModifiedBy>
  <cp:revision>1</cp:revision>
  <dcterms:created xsi:type="dcterms:W3CDTF">2015-06-22T05:56:03Z</dcterms:created>
  <dcterms:modified xsi:type="dcterms:W3CDTF">2015-06-22T05:56:34Z</dcterms:modified>
</cp:coreProperties>
</file>