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pnc.unige.ch/~sfyrl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6600" dirty="0" smtClean="0"/>
              <a:t>LP01 – Contact entre deux solides. Frottements.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1" y="6441464"/>
            <a:ext cx="1219200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6966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Description du contact entre deux solides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	3. </a:t>
            </a:r>
            <a:r>
              <a:rPr lang="fr-FR" sz="3200" b="1" smtClean="0">
                <a:solidFill>
                  <a:srgbClr val="00B050"/>
                </a:solidFill>
              </a:rPr>
              <a:t>Lois </a:t>
            </a:r>
            <a:r>
              <a:rPr lang="fr-FR" sz="3200" b="1" smtClean="0">
                <a:solidFill>
                  <a:srgbClr val="00B050"/>
                </a:solidFill>
              </a:rPr>
              <a:t>d’Amontons-coulomb</a:t>
            </a:r>
            <a:endParaRPr lang="fr-FR" sz="18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0" y="6441465"/>
            <a:ext cx="10918210" cy="416536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Valeurs typiques de quelques coefficients de frottement statique </a:t>
            </a:r>
            <a:r>
              <a:rPr lang="fr-FR" smtClean="0">
                <a:solidFill>
                  <a:schemeClr val="bg1"/>
                </a:solidFill>
              </a:rPr>
              <a:t>et dynamique (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://dpnc.unige.ch/~sfyrla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19714"/>
                  </p:ext>
                </p:extLst>
              </p:nvPr>
            </p:nvGraphicFramePr>
            <p:xfrm>
              <a:off x="2487455" y="2052321"/>
              <a:ext cx="727804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6551"/>
                    <a:gridCol w="2006221"/>
                    <a:gridCol w="19652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Matériaux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glace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acier, sec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acier, lubrifié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Bois sur</a:t>
                          </a:r>
                          <a:r>
                            <a:rPr lang="fr-FR" baseline="0" dirty="0" smtClean="0"/>
                            <a:t> bois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Téflon</a:t>
                          </a:r>
                          <a:r>
                            <a:rPr lang="fr-FR" baseline="0" dirty="0" smtClean="0"/>
                            <a:t> sur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Chaussures sur glace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Chaussure</a:t>
                          </a:r>
                          <a:r>
                            <a:rPr lang="fr-FR" baseline="0" dirty="0" smtClean="0"/>
                            <a:t>s sur roche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Pneus de voiture</a:t>
                          </a:r>
                          <a:r>
                            <a:rPr lang="fr-FR" baseline="0" dirty="0" smtClean="0"/>
                            <a:t> sur béton sec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Caoutchouc sur asphalte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19714"/>
                  </p:ext>
                </p:extLst>
              </p:nvPr>
            </p:nvGraphicFramePr>
            <p:xfrm>
              <a:off x="2487455" y="2052321"/>
              <a:ext cx="727804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6551"/>
                    <a:gridCol w="2006221"/>
                    <a:gridCol w="19652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Matériaux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8197" r="-9909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8197" r="-1553" b="-9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glace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108197" r="-9909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108197" r="-1553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acier, sec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208197" r="-99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208197" r="-1553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Acier sur acier, lubrifié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308197" r="-990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308197" r="-1553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Bois sur</a:t>
                          </a:r>
                          <a:r>
                            <a:rPr lang="fr-FR" baseline="0" dirty="0" smtClean="0"/>
                            <a:t> bois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408197" r="-990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408197" r="-1553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Téflon</a:t>
                          </a:r>
                          <a:r>
                            <a:rPr lang="fr-FR" baseline="0" dirty="0" smtClean="0"/>
                            <a:t> sur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508197" r="-990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508197" r="-1553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Chaussures sur glace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608197" r="-9909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608197" r="-1553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Chaussure</a:t>
                          </a:r>
                          <a:r>
                            <a:rPr lang="fr-FR" baseline="0" dirty="0" smtClean="0"/>
                            <a:t>s sur roche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708197" r="-9909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708197" r="-1553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Pneus de voiture</a:t>
                          </a:r>
                          <a:r>
                            <a:rPr lang="fr-FR" baseline="0" dirty="0" smtClean="0"/>
                            <a:t> sur béton sec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808197" r="-990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808197" r="-1553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Caoutchouc sur asphalte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4545" t="-908197" r="-9909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1118" t="-908197" r="-1553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</TotalTime>
  <Words>98</Words>
  <Application>Microsoft Office PowerPoint</Application>
  <PresentationFormat>Grand écran</PresentationFormat>
  <Paragraphs>37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LP01 – Contact entre deux solides. Frottements.</vt:lpstr>
      <vt:lpstr>I. Description du contact entre deux solides  3. Lois d’Amontons-coulomb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13</cp:revision>
  <dcterms:created xsi:type="dcterms:W3CDTF">2019-02-02T09:11:16Z</dcterms:created>
  <dcterms:modified xsi:type="dcterms:W3CDTF">2019-06-05T10:17:44Z</dcterms:modified>
</cp:coreProperties>
</file>