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71" r:id="rId4"/>
    <p:sldId id="27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14/06/2019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14/06/2019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14/06/2019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14/06/2019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LP03 – Caractère non galiléen du référentiel terrestre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9464" y="1534180"/>
            <a:ext cx="4428353" cy="533064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8789" y="6413679"/>
            <a:ext cx="615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 physique par la pratique, </a:t>
            </a:r>
            <a:r>
              <a:rPr lang="fr-FR" dirty="0" err="1" smtClean="0">
                <a:solidFill>
                  <a:schemeClr val="bg1"/>
                </a:solidFill>
              </a:rPr>
              <a:t>B.Portelli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J.barthes</a:t>
            </a:r>
            <a:r>
              <a:rPr lang="fr-FR" dirty="0" smtClean="0">
                <a:solidFill>
                  <a:schemeClr val="bg1"/>
                </a:solidFill>
              </a:rPr>
              <a:t>, 2</a:t>
            </a:r>
            <a:r>
              <a:rPr lang="fr-FR" baseline="30000" dirty="0" smtClean="0">
                <a:solidFill>
                  <a:schemeClr val="bg1"/>
                </a:solidFill>
              </a:rPr>
              <a:t>ème</a:t>
            </a:r>
            <a:r>
              <a:rPr lang="fr-FR" dirty="0" smtClean="0">
                <a:solidFill>
                  <a:schemeClr val="bg1"/>
                </a:solidFill>
              </a:rPr>
              <a:t> édition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00251" y="286603"/>
            <a:ext cx="11709779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</a:t>
            </a:r>
            <a:r>
              <a:rPr lang="fr-FR" b="1" dirty="0" smtClean="0">
                <a:solidFill>
                  <a:schemeClr val="accent2"/>
                </a:solidFill>
              </a:rPr>
              <a:t>Description d’un mouvemen</a:t>
            </a:r>
            <a:r>
              <a:rPr lang="fr-FR" b="1" dirty="0" smtClean="0">
                <a:solidFill>
                  <a:schemeClr val="accent2"/>
                </a:solidFill>
              </a:rPr>
              <a:t>t au voisinage de la terre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Importance relative des termes inertiels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9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ouragan isabel caroline nor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42" y="1785184"/>
            <a:ext cx="3383746" cy="41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cyclone boura ile rÃ©uni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0" y="1785184"/>
            <a:ext cx="3580729" cy="41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777285" y="5974456"/>
            <a:ext cx="38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Ouragan Isabel, Caroline du Nord, EU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554204" y="5974456"/>
            <a:ext cx="430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Dépression </a:t>
            </a:r>
            <a:r>
              <a:rPr lang="fr-FR" dirty="0" err="1" smtClean="0"/>
              <a:t>Boura</a:t>
            </a:r>
            <a:r>
              <a:rPr lang="fr-FR" dirty="0" smtClean="0"/>
              <a:t>, Ile de la Réunion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4546" y="6439437"/>
            <a:ext cx="620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Firinga</a:t>
            </a:r>
            <a:r>
              <a:rPr lang="fr-FR" dirty="0" smtClean="0">
                <a:solidFill>
                  <a:schemeClr val="bg1"/>
                </a:solidFill>
              </a:rPr>
              <a:t> Le Site, </a:t>
            </a:r>
            <a:r>
              <a:rPr lang="fr-FR" dirty="0" smtClean="0">
                <a:solidFill>
                  <a:schemeClr val="bg1"/>
                </a:solidFill>
              </a:rPr>
              <a:t>Cyclones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II. Conséquences de la force de Coriolis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</a:t>
            </a:r>
            <a:r>
              <a:rPr lang="fr-FR" sz="3200" b="1" dirty="0" smtClean="0">
                <a:solidFill>
                  <a:srgbClr val="00B050"/>
                </a:solidFill>
              </a:rPr>
              <a:t>Effet sur un mouvement horizontal, le vent géostrophique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2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891</TotalTime>
  <Words>68</Words>
  <Application>Microsoft Office PowerPoint</Application>
  <PresentationFormat>Grand écran</PresentationFormat>
  <Paragraphs>10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Conception personnalisée</vt:lpstr>
      <vt:lpstr>LP03 – Caractère non galiléen du référentiel terrestre</vt:lpstr>
      <vt:lpstr>I. Description d’un mouvement au voisinage de la terre  3. Importance relative des termes inertiels</vt:lpstr>
      <vt:lpstr>III. Conséquences de la force de Coriolis  3. Effet sur un mouvement horizontal, le vent géostrophique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23</cp:revision>
  <cp:lastPrinted>2019-06-14T07:13:51Z</cp:lastPrinted>
  <dcterms:created xsi:type="dcterms:W3CDTF">2019-02-02T09:11:16Z</dcterms:created>
  <dcterms:modified xsi:type="dcterms:W3CDTF">2019-06-14T07:14:13Z</dcterms:modified>
</cp:coreProperties>
</file>