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5"/>
  </p:notesMasterIdLst>
  <p:sldIdLst>
    <p:sldId id="256" r:id="rId3"/>
    <p:sldId id="262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B1061-33F0-4FA6-8752-45EF671638C7}" type="datetimeFigureOut">
              <a:rPr lang="fr-FR" smtClean="0"/>
              <a:t>14/06/2019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6ABA6-218F-4B19-B8E0-07845D048E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020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6ABA6-218F-4B19-B8E0-07845D048E8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619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F54D-0F2F-4A86-AE34-FE926D65982D}" type="datetime1">
              <a:rPr lang="fr-FR" smtClean="0"/>
              <a:t>14/06/2019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170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28EC-AC55-4E7E-AA5F-BE6AADC01B8E}" type="datetime1">
              <a:rPr lang="fr-FR" smtClean="0"/>
              <a:t>14/06/2019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378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07BC4-5C28-4FC9-A0D4-6971C978499A}" type="datetime1">
              <a:rPr lang="fr-FR" smtClean="0"/>
              <a:t>14/06/2019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554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52BB-C918-4685-9ACA-DAA3E6E5BBE3}" type="datetime1">
              <a:rPr lang="fr-FR" smtClean="0"/>
              <a:t>14/06/2019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508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FB41-14DB-4F2A-AC3F-673E9481F33E}" type="datetime1">
              <a:rPr lang="fr-FR" smtClean="0"/>
              <a:t>14/06/2019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261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2556-2613-4110-A241-3FECE1526F03}" type="datetime1">
              <a:rPr lang="fr-FR" smtClean="0"/>
              <a:t>14/06/2019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1130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DE4B-32B0-45B9-B57A-F011DAAB0A72}" type="datetime1">
              <a:rPr lang="fr-FR" smtClean="0"/>
              <a:t>14/06/2019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409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5C42-32A5-49C0-A71B-D1235F1FA3D1}" type="datetime1">
              <a:rPr lang="fr-FR" smtClean="0"/>
              <a:t>14/06/2019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73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1B2B-6093-4A01-A005-831C7F0A9790}" type="datetime1">
              <a:rPr lang="fr-FR" smtClean="0"/>
              <a:t>14/06/2019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459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9D5B-CB14-460B-AE36-E938895BF635}" type="datetime1">
              <a:rPr lang="fr-FR" smtClean="0"/>
              <a:t>14/06/2019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61532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AF166-3775-4AC7-BCFD-9A7C8FCBFFA4}" type="datetime1">
              <a:rPr lang="fr-FR" smtClean="0"/>
              <a:t>14/06/2019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231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E692-6FF2-4458-9E3D-C3423ED09DEB}" type="datetime1">
              <a:rPr lang="fr-FR" smtClean="0"/>
              <a:t>14/06/2019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9112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8983-C0D2-415A-AF58-D016C8EEE52D}" type="datetime1">
              <a:rPr lang="fr-FR" smtClean="0"/>
              <a:t>14/06/2019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6758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1A49-34DF-4CF3-B952-93B4D03B25D1}" type="datetime1">
              <a:rPr lang="fr-FR" smtClean="0"/>
              <a:t>14/06/2019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1648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66F6-98A1-4E58-A25C-6B708E27BD14}" type="datetime1">
              <a:rPr lang="fr-FR" smtClean="0"/>
              <a:t>14/06/2019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92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64FE-9EFB-43CF-9ABE-31BFB47AE47C}" type="datetime1">
              <a:rPr lang="fr-FR" smtClean="0"/>
              <a:t>14/06/2019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760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97C2-D050-4889-A757-41BD42C0A751}" type="datetime1">
              <a:rPr lang="fr-FR" smtClean="0"/>
              <a:t>14/06/2019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55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5667-2C23-4DDC-BE68-5CEA88192AD8}" type="datetime1">
              <a:rPr lang="fr-FR" smtClean="0"/>
              <a:t>14/06/2019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375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4BBB-64D8-43D2-B84D-DE5C7940AD5E}" type="datetime1">
              <a:rPr lang="fr-FR" smtClean="0"/>
              <a:t>14/06/2019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791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1073-2A49-4BBB-B975-5D14169AF628}" type="datetime1">
              <a:rPr lang="fr-FR" smtClean="0"/>
              <a:t>14/06/2019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12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949B9DA-71D5-43E8-8D79-9EF1E46DC512}" type="datetime1">
              <a:rPr lang="fr-FR" smtClean="0"/>
              <a:t>14/06/2019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56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B316-FC42-45E2-9B20-38F32EBB3D0F}" type="datetime1">
              <a:rPr lang="fr-FR" smtClean="0"/>
              <a:t>14/06/2019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719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33F3321-C59B-4222-8E48-51AF36706380}" type="datetime1">
              <a:rPr lang="fr-FR" smtClean="0"/>
              <a:t>14/06/2019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4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009D5-A797-4558-974F-46E8F41648E6}" type="datetime1">
              <a:rPr lang="fr-FR" smtClean="0"/>
              <a:t>14/06/2019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0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339544" cy="356616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LP04 – Précession dans les domaines macroscopiques et microscopiques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Agrégation externe de Physique-chimie, option Physique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0" y="6412004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chemeClr val="bg1"/>
                </a:solidFill>
              </a:rPr>
              <a:t>Jules FILLETTE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37551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866864" y="1815814"/>
            <a:ext cx="4519232" cy="4435984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54546" y="6439437"/>
            <a:ext cx="10436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M. Bertin, J.P. </a:t>
            </a:r>
            <a:r>
              <a:rPr lang="fr-FR" sz="2000" dirty="0" err="1">
                <a:solidFill>
                  <a:schemeClr val="bg1"/>
                </a:solidFill>
              </a:rPr>
              <a:t>Faroux</a:t>
            </a:r>
            <a:r>
              <a:rPr lang="fr-FR" sz="2000" dirty="0">
                <a:solidFill>
                  <a:schemeClr val="bg1"/>
                </a:solidFill>
              </a:rPr>
              <a:t>, and J. Renault. </a:t>
            </a:r>
            <a:r>
              <a:rPr lang="fr-FR" sz="2000" i="1" dirty="0">
                <a:solidFill>
                  <a:schemeClr val="bg1"/>
                </a:solidFill>
              </a:rPr>
              <a:t>Mécanique 2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dirty="0" smtClean="0">
                <a:solidFill>
                  <a:schemeClr val="bg1"/>
                </a:solidFill>
              </a:rPr>
              <a:t>(1984).</a:t>
            </a: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E866-3AA2-42ED-927C-51F8FFC1E275}" type="slidenum">
              <a:rPr lang="fr-FR" smtClean="0"/>
              <a:t>2</a:t>
            </a:fld>
            <a:endParaRPr lang="fr-FR"/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chemeClr val="accent2"/>
                </a:solidFill>
              </a:rPr>
              <a:t>I. Une évolution pour la mécanique classique</a:t>
            </a:r>
            <a:br>
              <a:rPr lang="fr-FR" b="1" dirty="0" smtClean="0">
                <a:solidFill>
                  <a:schemeClr val="accent2"/>
                </a:solidFill>
              </a:rPr>
            </a:br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2. Invariance de la vitesse de la lumière</a:t>
            </a:r>
            <a:endParaRPr lang="fr-FR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949576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Orange roug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2634</TotalTime>
  <Words>46</Words>
  <Application>Microsoft Office PowerPoint</Application>
  <PresentationFormat>Grand écran</PresentationFormat>
  <Paragraphs>7</Paragraphs>
  <Slides>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Rétrospective</vt:lpstr>
      <vt:lpstr>Conception personnalisée</vt:lpstr>
      <vt:lpstr>LP04 – Précession dans les domaines macroscopiques et microscopiques</vt:lpstr>
      <vt:lpstr>I. Une évolution pour la mécanique classique  2. Invariance de la vitesse de la lumière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Jules FILLETTE</dc:creator>
  <cp:lastModifiedBy>Jules FILLETTE</cp:lastModifiedBy>
  <cp:revision>18</cp:revision>
  <dcterms:created xsi:type="dcterms:W3CDTF">2019-02-02T09:11:16Z</dcterms:created>
  <dcterms:modified xsi:type="dcterms:W3CDTF">2019-06-14T07:16:28Z</dcterms:modified>
</cp:coreProperties>
</file>