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Cinématique Relativiste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91556" y="613192"/>
            <a:ext cx="10058400" cy="681430"/>
          </a:xfrm>
        </p:spPr>
        <p:txBody>
          <a:bodyPr>
            <a:normAutofit/>
          </a:bodyPr>
          <a:lstStyle/>
          <a:p>
            <a:r>
              <a:rPr lang="fr-FR" sz="4300" b="1" dirty="0" smtClean="0">
                <a:solidFill>
                  <a:schemeClr val="accent2"/>
                </a:solidFill>
              </a:rPr>
              <a:t>Préambule - Définitions</a:t>
            </a:r>
            <a:endParaRPr lang="fr-FR" sz="43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40918" y="1409156"/>
                <a:ext cx="11159677" cy="425466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Observateur </a:t>
                </a:r>
                <a:r>
                  <a:rPr lang="fr-FR" b="1" dirty="0" smtClean="0"/>
                  <a:t>: </a:t>
                </a:r>
                <a:r>
                  <a:rPr lang="fr-FR" dirty="0"/>
                  <a:t>e</a:t>
                </a:r>
                <a:r>
                  <a:rPr lang="fr-FR" dirty="0" smtClean="0"/>
                  <a:t>ntité capable de faire instantanément et en tout point de l’espace des mesures infiniment précises de longueurs et </a:t>
                </a:r>
                <a:r>
                  <a:rPr lang="fr-FR" dirty="0" smtClean="0"/>
                  <a:t>de durées</a:t>
                </a:r>
                <a:r>
                  <a:rPr lang="fr-FR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Référentiel : </a:t>
                </a:r>
                <a:r>
                  <a:rPr lang="fr-FR" dirty="0" smtClean="0"/>
                  <a:t>système d’axes et d’horloges liés à un observateur.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 smtClean="0"/>
                  <a:t>Deux observateurs liés à deux référentiels distincts décriront différemment un même mouvement !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/>
                  <a:t>Repère :</a:t>
                </a:r>
                <a:r>
                  <a:rPr lang="fr-FR" dirty="0"/>
                  <a:t> </a:t>
                </a:r>
                <a:r>
                  <a:rPr lang="fr-FR" dirty="0" smtClean="0"/>
                  <a:t>moyen </a:t>
                </a:r>
                <a:r>
                  <a:rPr lang="fr-FR" dirty="0"/>
                  <a:t>géométrique d’exprimer les composantes des vecteurs dans l’espace.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/>
                  <a:t>Être immobile dans un référentiel revient à avoir ses coordonnées spatiales constantes au cours du temps</a:t>
                </a:r>
                <a:r>
                  <a:rPr lang="fr-FR" sz="2000" dirty="0" smtClean="0"/>
                  <a:t>.</a:t>
                </a:r>
                <a:endParaRPr lang="fr-FR" dirty="0" smtClean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Evènement :</a:t>
                </a:r>
                <a:r>
                  <a:rPr lang="fr-FR" dirty="0" smtClean="0"/>
                  <a:t> phénomène infiniment localisé dans l’espace et le temps (choc, désintégration, …)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 smtClean="0"/>
                  <a:t>C’est l’analogue du point en mécanique classique pour lequel on s’attache ici à préciser la coordonnée temporelle. 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 smtClean="0"/>
                  <a:t>Il existe indépendamment de tout référentiel mais est caractérisé, pour un observateur et un repère donnés, par la donnée du </a:t>
                </a:r>
                <a:r>
                  <a:rPr lang="fr-FR" sz="2000" b="1" dirty="0" smtClean="0"/>
                  <a:t>quadruplet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b="1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40918" y="1409156"/>
                <a:ext cx="11159677" cy="4254665"/>
              </a:xfrm>
              <a:blipFill rotWithShape="0">
                <a:blip r:embed="rId2"/>
                <a:stretch>
                  <a:fillRect l="-1311" t="-1433" r="-1365" b="-11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9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stack.imgur.com/D75hM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5922" r="9358"/>
          <a:stretch/>
        </p:blipFill>
        <p:spPr bwMode="auto">
          <a:xfrm>
            <a:off x="2628119" y="1164806"/>
            <a:ext cx="6749244" cy="52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 idx="4294967295"/>
          </p:nvPr>
        </p:nvSpPr>
        <p:spPr>
          <a:xfrm>
            <a:off x="973541" y="104812"/>
            <a:ext cx="10058400" cy="120503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Une évolution pour la mécanique classique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Invariance de la vitesse de la lumière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1"/>
                </a:solidFill>
              </a:rPr>
              <a:t>Speed and </a:t>
            </a:r>
            <a:r>
              <a:rPr lang="fr-FR" i="1" dirty="0" err="1" smtClean="0">
                <a:solidFill>
                  <a:schemeClr val="bg1"/>
                </a:solidFill>
              </a:rPr>
              <a:t>kinetic</a:t>
            </a:r>
            <a:r>
              <a:rPr lang="fr-FR" i="1" dirty="0" smtClean="0">
                <a:solidFill>
                  <a:schemeClr val="bg1"/>
                </a:solidFill>
              </a:rPr>
              <a:t> </a:t>
            </a:r>
            <a:r>
              <a:rPr lang="fr-FR" i="1" dirty="0" err="1" smtClean="0">
                <a:solidFill>
                  <a:schemeClr val="bg1"/>
                </a:solidFill>
              </a:rPr>
              <a:t>energy</a:t>
            </a:r>
            <a:r>
              <a:rPr lang="fr-FR" i="1" dirty="0" smtClean="0">
                <a:solidFill>
                  <a:schemeClr val="bg1"/>
                </a:solidFill>
              </a:rPr>
              <a:t> of </a:t>
            </a:r>
            <a:r>
              <a:rPr lang="fr-FR" i="1" dirty="0" err="1" smtClean="0">
                <a:solidFill>
                  <a:schemeClr val="bg1"/>
                </a:solidFill>
              </a:rPr>
              <a:t>relativistic</a:t>
            </a:r>
            <a:r>
              <a:rPr lang="fr-FR" i="1" dirty="0" smtClean="0">
                <a:solidFill>
                  <a:schemeClr val="bg1"/>
                </a:solidFill>
              </a:rPr>
              <a:t> </a:t>
            </a:r>
            <a:r>
              <a:rPr lang="fr-FR" i="1" dirty="0" err="1" smtClean="0">
                <a:solidFill>
                  <a:schemeClr val="bg1"/>
                </a:solidFill>
              </a:rPr>
              <a:t>electrons</a:t>
            </a:r>
            <a:r>
              <a:rPr lang="fr-FR" dirty="0" smtClean="0">
                <a:solidFill>
                  <a:schemeClr val="bg1"/>
                </a:solidFill>
              </a:rPr>
              <a:t>, W. </a:t>
            </a:r>
            <a:r>
              <a:rPr lang="fr-FR" dirty="0" err="1" smtClean="0">
                <a:solidFill>
                  <a:schemeClr val="bg1"/>
                </a:solidFill>
              </a:rPr>
              <a:t>Bertozzi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6721" r="7777" b="1869"/>
          <a:stretch/>
        </p:blipFill>
        <p:spPr>
          <a:xfrm>
            <a:off x="2853306" y="1205031"/>
            <a:ext cx="6518325" cy="506099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727289" y="0"/>
            <a:ext cx="10058400" cy="1205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Changement de référentiel en relativité</a:t>
            </a:r>
          </a:p>
          <a:p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Transformation de Lorentz spéciale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0795379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Dépendance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avec la vitesse du référentiel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0795379" cy="416536"/>
              </a:xfrm>
              <a:prstGeom prst="rect">
                <a:avLst/>
              </a:prstGeom>
              <a:blipFill rotWithShape="0">
                <a:blip r:embed="rId3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58926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</TotalTime>
  <Words>193</Words>
  <Application>Microsoft Office PowerPoint</Application>
  <PresentationFormat>Grand écran</PresentationFormat>
  <Paragraphs>20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Rétrospective</vt:lpstr>
      <vt:lpstr>Conception personnalisée</vt:lpstr>
      <vt:lpstr>Cinématique Relativiste</vt:lpstr>
      <vt:lpstr>Préambule - Définitions</vt:lpstr>
      <vt:lpstr>I. Une évolution pour la mécanique classique  2. Invariance de la vitesse de la lumière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17</cp:revision>
  <dcterms:created xsi:type="dcterms:W3CDTF">2019-02-02T09:11:16Z</dcterms:created>
  <dcterms:modified xsi:type="dcterms:W3CDTF">2019-06-05T18:37:57Z</dcterms:modified>
</cp:coreProperties>
</file>