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6"/>
  </p:notesMasterIdLst>
  <p:sldIdLst>
    <p:sldId id="256" r:id="rId3"/>
    <p:sldId id="262" r:id="rId4"/>
    <p:sldId id="261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05/06/2019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05/06/2019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05/06/2019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05/06/2019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05/06/2019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Diffusion_Compt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339544" cy="3566160"/>
          </a:xfrm>
        </p:spPr>
        <p:txBody>
          <a:bodyPr>
            <a:normAutofit/>
          </a:bodyPr>
          <a:lstStyle/>
          <a:p>
            <a:r>
              <a:rPr lang="fr-FR" sz="6600" dirty="0" smtClean="0"/>
              <a:t>LP07 - Dynamique Relativiste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Ã©sultat de recherche d'images pour &quot;effet compt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980" y="1787857"/>
            <a:ext cx="8589521" cy="450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>
            <a:spLocks noGrp="1"/>
          </p:cNvSpPr>
          <p:nvPr>
            <p:ph type="title" idx="4294967295"/>
          </p:nvPr>
        </p:nvSpPr>
        <p:spPr>
          <a:xfrm>
            <a:off x="1191905" y="514587"/>
            <a:ext cx="10058400" cy="1205031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I. </a:t>
            </a:r>
            <a:r>
              <a:rPr lang="fr-FR" b="1" dirty="0" smtClean="0">
                <a:solidFill>
                  <a:schemeClr val="accent2"/>
                </a:solidFill>
              </a:rPr>
              <a:t>Formalisme </a:t>
            </a:r>
            <a:r>
              <a:rPr lang="fr-FR" b="1" dirty="0" err="1" smtClean="0">
                <a:solidFill>
                  <a:schemeClr val="accent2"/>
                </a:solidFill>
              </a:rPr>
              <a:t>quadrivectoriel</a:t>
            </a:r>
            <a:r>
              <a:rPr lang="fr-FR" b="1" dirty="0" smtClean="0">
                <a:solidFill>
                  <a:schemeClr val="accent2"/>
                </a:solidFill>
              </a:rPr>
              <a:t/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Loi de conservation – Effet Compton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Schéma de situation de l’effet Compton (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fr.wikipedia.org/wiki/Diffusion_Compton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4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.stack.imgur.com/D75hM.jpg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2" t="5922" r="9358"/>
          <a:stretch/>
        </p:blipFill>
        <p:spPr bwMode="auto">
          <a:xfrm>
            <a:off x="2628119" y="1175909"/>
            <a:ext cx="6749244" cy="523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>
            <a:spLocks noGrp="1"/>
          </p:cNvSpPr>
          <p:nvPr>
            <p:ph type="title" idx="4294967295"/>
          </p:nvPr>
        </p:nvSpPr>
        <p:spPr>
          <a:xfrm>
            <a:off x="973541" y="104812"/>
            <a:ext cx="10058400" cy="1205031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II. Lois de la dynamique en relativité restreinte</a:t>
            </a:r>
            <a:r>
              <a:rPr lang="fr-FR" b="1" dirty="0" smtClean="0">
                <a:solidFill>
                  <a:schemeClr val="accent2"/>
                </a:solidFill>
              </a:rPr>
              <a:t/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Aspect énergétique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 smtClean="0">
                <a:solidFill>
                  <a:schemeClr val="bg1"/>
                </a:solidFill>
              </a:rPr>
              <a:t>Speed and </a:t>
            </a:r>
            <a:r>
              <a:rPr lang="fr-FR" i="1" dirty="0" err="1" smtClean="0">
                <a:solidFill>
                  <a:schemeClr val="bg1"/>
                </a:solidFill>
              </a:rPr>
              <a:t>kinetic</a:t>
            </a:r>
            <a:r>
              <a:rPr lang="fr-FR" i="1" dirty="0" smtClean="0">
                <a:solidFill>
                  <a:schemeClr val="bg1"/>
                </a:solidFill>
              </a:rPr>
              <a:t> </a:t>
            </a:r>
            <a:r>
              <a:rPr lang="fr-FR" i="1" dirty="0" err="1" smtClean="0">
                <a:solidFill>
                  <a:schemeClr val="bg1"/>
                </a:solidFill>
              </a:rPr>
              <a:t>energy</a:t>
            </a:r>
            <a:r>
              <a:rPr lang="fr-FR" i="1" dirty="0" smtClean="0">
                <a:solidFill>
                  <a:schemeClr val="bg1"/>
                </a:solidFill>
              </a:rPr>
              <a:t> of </a:t>
            </a:r>
            <a:r>
              <a:rPr lang="fr-FR" i="1" dirty="0" err="1" smtClean="0">
                <a:solidFill>
                  <a:schemeClr val="bg1"/>
                </a:solidFill>
              </a:rPr>
              <a:t>relativistic</a:t>
            </a:r>
            <a:r>
              <a:rPr lang="fr-FR" i="1" dirty="0" smtClean="0">
                <a:solidFill>
                  <a:schemeClr val="bg1"/>
                </a:solidFill>
              </a:rPr>
              <a:t> </a:t>
            </a:r>
            <a:r>
              <a:rPr lang="fr-FR" i="1" dirty="0" err="1" smtClean="0">
                <a:solidFill>
                  <a:schemeClr val="bg1"/>
                </a:solidFill>
              </a:rPr>
              <a:t>electrons</a:t>
            </a:r>
            <a:r>
              <a:rPr lang="fr-FR" dirty="0" smtClean="0">
                <a:solidFill>
                  <a:schemeClr val="bg1"/>
                </a:solidFill>
              </a:rPr>
              <a:t>, W. </a:t>
            </a:r>
            <a:r>
              <a:rPr lang="fr-FR" dirty="0" err="1" smtClean="0">
                <a:solidFill>
                  <a:schemeClr val="bg1"/>
                </a:solidFill>
              </a:rPr>
              <a:t>Bertozzi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4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999</TotalTime>
  <Words>49</Words>
  <Application>Microsoft Office PowerPoint</Application>
  <PresentationFormat>Grand écran</PresentationFormat>
  <Paragraphs>8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Rétrospective</vt:lpstr>
      <vt:lpstr>Conception personnalisée</vt:lpstr>
      <vt:lpstr>LP07 - Dynamique Relativiste</vt:lpstr>
      <vt:lpstr>I. Formalisme quadrivectoriel  3. Loi de conservation – Effet Compton</vt:lpstr>
      <vt:lpstr>II. Lois de la dynamique en relativité restreinte  3. Aspect énergétique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19</cp:revision>
  <dcterms:created xsi:type="dcterms:W3CDTF">2019-02-02T09:11:16Z</dcterms:created>
  <dcterms:modified xsi:type="dcterms:W3CDTF">2019-06-05T20:08:02Z</dcterms:modified>
</cp:coreProperties>
</file>