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64" r:id="rId4"/>
    <p:sldId id="270" r:id="rId5"/>
    <p:sldId id="26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6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LP09 – Modèle de l’écoulement parfait d’un fluide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096963" y="272955"/>
            <a:ext cx="104187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Le modèle de l’écoulement parfait</a:t>
            </a:r>
          </a:p>
          <a:p>
            <a:r>
              <a:rPr lang="fr-FR" sz="4400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Conditions limites imposées à l’écoulement parfait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Comparaison des conditions limites imposées aux écoulements parfaits et visqueux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Espace réservé du contenu 2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0207588"/>
                  </p:ext>
                </p:extLst>
              </p:nvPr>
            </p:nvGraphicFramePr>
            <p:xfrm>
              <a:off x="1038238" y="1807262"/>
              <a:ext cx="10115521" cy="4404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783"/>
                    <a:gridCol w="4070869"/>
                    <a:gridCol w="4070869"/>
                  </a:tblGrid>
                  <a:tr h="664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Type</a:t>
                          </a:r>
                          <a:r>
                            <a:rPr lang="fr-FR" b="0" baseline="0" dirty="0" smtClean="0"/>
                            <a:t> d’interface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Ecoulement</a:t>
                          </a:r>
                          <a:r>
                            <a:rPr lang="fr-FR" b="0" baseline="0" dirty="0" smtClean="0"/>
                            <a:t> parfait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(Euler)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Ecoulement visqueux 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(Navier-Stokes)</a:t>
                          </a:r>
                          <a:endParaRPr lang="fr-FR" b="0" dirty="0"/>
                        </a:p>
                      </a:txBody>
                      <a:tcPr anchor="ctr"/>
                    </a:tc>
                  </a:tr>
                  <a:tr h="1279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Paroi solide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𝑓𝑙𝑢𝑖𝑑𝑒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𝑝𝑎𝑟𝑜𝑖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𝑓𝑙𝑢𝑖𝑑𝑒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𝑝𝑎𝑟𝑜𝑖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pPr algn="ctr"/>
                          <a:r>
                            <a:rPr lang="fr-FR" dirty="0" smtClean="0"/>
                            <a:t>+</a:t>
                          </a:r>
                          <a:r>
                            <a:rPr lang="fr-FR" baseline="0" dirty="0" smtClean="0"/>
                            <a:t> une équation sur la 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122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Interface fluide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sans tension de surface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FR" dirty="0" smtClean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une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 é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quation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sur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la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contrainte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FR" baseline="0" dirty="0" smtClean="0"/>
                                  <m:t>tangentielle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1233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Interface fluide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avec tension de surface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fr-FR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+</a:t>
                          </a:r>
                          <a:r>
                            <a:rPr lang="fr-FR" baseline="0" dirty="0" smtClean="0"/>
                            <a:t> une équation sur la contrainte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Espace réservé du contenu 2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0207588"/>
                  </p:ext>
                </p:extLst>
              </p:nvPr>
            </p:nvGraphicFramePr>
            <p:xfrm>
              <a:off x="1038238" y="1807262"/>
              <a:ext cx="10115521" cy="4404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3783"/>
                    <a:gridCol w="4070869"/>
                    <a:gridCol w="4070869"/>
                  </a:tblGrid>
                  <a:tr h="664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Type</a:t>
                          </a:r>
                          <a:r>
                            <a:rPr lang="fr-FR" b="0" baseline="0" dirty="0" smtClean="0"/>
                            <a:t> d’interface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Ecoulement</a:t>
                          </a:r>
                          <a:r>
                            <a:rPr lang="fr-FR" b="0" baseline="0" dirty="0" smtClean="0"/>
                            <a:t> parfait</a:t>
                          </a:r>
                        </a:p>
                        <a:p>
                          <a:pPr algn="ctr"/>
                          <a:r>
                            <a:rPr lang="fr-FR" b="0" baseline="0" dirty="0" smtClean="0"/>
                            <a:t>(Euler)</a:t>
                          </a:r>
                          <a:endParaRPr lang="fr-FR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Ecoulement visqueux </a:t>
                          </a:r>
                        </a:p>
                        <a:p>
                          <a:pPr algn="ctr"/>
                          <a:r>
                            <a:rPr lang="fr-FR" b="0" dirty="0" smtClean="0"/>
                            <a:t>(Navier-Stokes)</a:t>
                          </a:r>
                          <a:endParaRPr lang="fr-FR" b="0" dirty="0"/>
                        </a:p>
                      </a:txBody>
                      <a:tcPr anchor="ctr"/>
                    </a:tc>
                  </a:tr>
                  <a:tr h="1279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Paroi solide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653" t="-53333" r="-100599" b="-19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8653" t="-53333" r="-599" b="-193810"/>
                          </a:stretch>
                        </a:blipFill>
                      </a:tcPr>
                    </a:tc>
                  </a:tr>
                  <a:tr h="1227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Interface fluide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sans tension de surface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653" t="-160199" r="-100599" b="-102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8653" t="-160199" r="-599" b="-102488"/>
                          </a:stretch>
                        </a:blipFill>
                      </a:tcPr>
                    </a:tc>
                  </a:tr>
                  <a:tr h="1233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Interface fluide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avec tension de surface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653" t="-257635" r="-100599" b="-1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8653" t="-257635" r="-599" b="-14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11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Merci pour votre attention !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-165" r="-1"/>
          <a:stretch/>
        </p:blipFill>
        <p:spPr>
          <a:xfrm>
            <a:off x="1864401" y="238207"/>
            <a:ext cx="8692069" cy="63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839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1419</TotalTime>
  <Words>78</Words>
  <Application>Microsoft Office PowerPoint</Application>
  <PresentationFormat>Grand écran</PresentationFormat>
  <Paragraphs>37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LP09 – Modèle de l’écoulement parfait d’un fluide</vt:lpstr>
      <vt:lpstr>Présentation PowerPoint</vt:lpstr>
      <vt:lpstr>Merci pour votre attention !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34</cp:revision>
  <dcterms:created xsi:type="dcterms:W3CDTF">2019-02-02T09:11:16Z</dcterms:created>
  <dcterms:modified xsi:type="dcterms:W3CDTF">2019-06-05T14:22:29Z</dcterms:modified>
</cp:coreProperties>
</file>