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72" r:id="rId4"/>
    <p:sldId id="279" r:id="rId5"/>
    <p:sldId id="273" r:id="rId6"/>
    <p:sldId id="275" r:id="rId7"/>
    <p:sldId id="27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781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870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347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0596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7" r:id="rId14"/>
    <p:sldLayoutId id="2147483690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LbhrMCM4_0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LP10 – Phénomènes </a:t>
            </a:r>
            <a:r>
              <a:rPr lang="fr-FR" dirty="0" err="1" smtClean="0"/>
              <a:t>interfaciaux</a:t>
            </a:r>
            <a:r>
              <a:rPr lang="fr-FR" dirty="0" smtClean="0"/>
              <a:t> impliquant les fluides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92ED1E5-85BF-45AA-80E1-A961E3720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36"/>
          <a:stretch/>
        </p:blipFill>
        <p:spPr>
          <a:xfrm>
            <a:off x="1029269" y="2074491"/>
            <a:ext cx="4540407" cy="28555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F45FF9B-F788-4DB3-9B70-8CB25A57B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417"/>
          <a:stretch/>
        </p:blipFill>
        <p:spPr>
          <a:xfrm>
            <a:off x="6860716" y="2074491"/>
            <a:ext cx="3813756" cy="285555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FD9BA496-B8DA-46F2-BA28-3206F95B67FD}"/>
              </a:ext>
            </a:extLst>
          </p:cNvPr>
          <p:cNvSpPr txBox="1"/>
          <p:nvPr/>
        </p:nvSpPr>
        <p:spPr>
          <a:xfrm>
            <a:off x="1504714" y="5439361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Un gerris posé à la surface de l’eau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AD1FFA1D-1E90-4313-A141-C3ECE3731FBD}"/>
              </a:ext>
            </a:extLst>
          </p:cNvPr>
          <p:cNvSpPr txBox="1"/>
          <p:nvPr/>
        </p:nvSpPr>
        <p:spPr>
          <a:xfrm>
            <a:off x="7180004" y="5300861"/>
            <a:ext cx="388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Effet des forces capillaires sur une pinceau sec, immergé ou mouillé</a:t>
            </a: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Cours de M. Rabaud en ligne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096963" y="272955"/>
            <a:ext cx="104187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>
                <a:solidFill>
                  <a:schemeClr val="accent2"/>
                </a:solidFill>
              </a:rPr>
              <a:t>I</a:t>
            </a:r>
            <a:r>
              <a:rPr lang="fr-FR" sz="5400" b="1" dirty="0" smtClean="0">
                <a:solidFill>
                  <a:schemeClr val="accent2"/>
                </a:solidFill>
              </a:rPr>
              <a:t>ntroduction</a:t>
            </a:r>
            <a:endParaRPr lang="fr-FR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2"/>
              </a:rPr>
              <a:t>https://www.youtube.com/watch?v=TLbhrMCM4_0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096963" y="272955"/>
            <a:ext cx="104187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Tension superficielle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Définition thermodynamique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361665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Vidéo goutte sphérique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5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0CA32E5-159B-40F9-B413-77E7EF4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A151555-D13B-485B-9FF9-34CA0005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91"/>
          <a:stretch/>
        </p:blipFill>
        <p:spPr>
          <a:xfrm>
            <a:off x="2089079" y="1765856"/>
            <a:ext cx="7248105" cy="33808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1BF032F-7F9C-4790-ABAD-AACB67BC00B7}"/>
              </a:ext>
            </a:extLst>
          </p:cNvPr>
          <p:cNvSpPr txBox="1"/>
          <p:nvPr/>
        </p:nvSpPr>
        <p:spPr>
          <a:xfrm>
            <a:off x="2066345" y="5308657"/>
            <a:ext cx="805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représentant les forces répulsives (en pointillés noir) et attractives (en gris) </a:t>
            </a:r>
            <a:r>
              <a:rPr lang="fr-FR" dirty="0" smtClean="0"/>
              <a:t>exercées par le fluide grisée sur la particule fluide blanche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096963" y="272955"/>
            <a:ext cx="104187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Tension superficielle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Force associée à la tension de surface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err="1" smtClean="0">
                <a:solidFill>
                  <a:schemeClr val="bg1"/>
                </a:solidFill>
              </a:rPr>
              <a:t>Why</a:t>
            </a:r>
            <a:r>
              <a:rPr lang="fr-FR" i="1" dirty="0" smtClean="0">
                <a:solidFill>
                  <a:schemeClr val="bg1"/>
                </a:solidFill>
              </a:rPr>
              <a:t> </a:t>
            </a:r>
            <a:r>
              <a:rPr lang="fr-FR" i="1" dirty="0" err="1" smtClean="0">
                <a:solidFill>
                  <a:schemeClr val="bg1"/>
                </a:solidFill>
              </a:rPr>
              <a:t>is</a:t>
            </a:r>
            <a:r>
              <a:rPr lang="fr-FR" i="1" dirty="0" smtClean="0">
                <a:solidFill>
                  <a:schemeClr val="bg1"/>
                </a:solidFill>
              </a:rPr>
              <a:t> surface tension a force </a:t>
            </a:r>
            <a:r>
              <a:rPr lang="fr-FR" i="1" dirty="0" err="1" smtClean="0">
                <a:solidFill>
                  <a:schemeClr val="bg1"/>
                </a:solidFill>
              </a:rPr>
              <a:t>parallel</a:t>
            </a:r>
            <a:r>
              <a:rPr lang="fr-FR" i="1" dirty="0" smtClean="0">
                <a:solidFill>
                  <a:schemeClr val="bg1"/>
                </a:solidFill>
              </a:rPr>
              <a:t> to the interface, </a:t>
            </a:r>
            <a:r>
              <a:rPr lang="fr-FR" dirty="0" smtClean="0">
                <a:solidFill>
                  <a:schemeClr val="bg1"/>
                </a:solidFill>
              </a:rPr>
              <a:t>A. Marchand et coll.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0CA32E5-159B-40F9-B413-77E7EF4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D1754F4A-CC07-4E8F-A274-3209958D8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0" t="2817" r="13199" b="25839"/>
          <a:stretch/>
        </p:blipFill>
        <p:spPr>
          <a:xfrm>
            <a:off x="2294110" y="2298450"/>
            <a:ext cx="2879678" cy="28156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466F23F-E0C1-449F-8212-B4E22C0766C8}"/>
              </a:ext>
            </a:extLst>
          </p:cNvPr>
          <p:cNvSpPr txBox="1"/>
          <p:nvPr/>
        </p:nvSpPr>
        <p:spPr>
          <a:xfrm>
            <a:off x="1865205" y="5362577"/>
            <a:ext cx="37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Goutte coupée par la pensée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E83FD37-028E-4543-A239-D8E0754E5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0" t="5147" r="3916" b="5517"/>
          <a:stretch/>
        </p:blipFill>
        <p:spPr>
          <a:xfrm>
            <a:off x="6787454" y="1930245"/>
            <a:ext cx="3837904" cy="30683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D8F14A7-252C-48A6-819F-CAD02E7E9A99}"/>
              </a:ext>
            </a:extLst>
          </p:cNvPr>
          <p:cNvSpPr txBox="1"/>
          <p:nvPr/>
        </p:nvSpPr>
        <p:spPr>
          <a:xfrm>
            <a:off x="7064350" y="5362577"/>
            <a:ext cx="32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Notion de rayon de courbure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096963" y="272955"/>
            <a:ext cx="104187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</a:t>
            </a:r>
            <a:r>
              <a:rPr lang="fr-FR" sz="4000" b="1" dirty="0" smtClean="0">
                <a:solidFill>
                  <a:schemeClr val="accent2"/>
                </a:solidFill>
              </a:rPr>
              <a:t>Tension superficielle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Force associée à la tension de surface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Cours de M. Rabaud en ligne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7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30447B-DDBC-4271-A30B-CB339452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A6F475D7-3F30-4B30-8203-D005294BC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" t="4423" r="3868"/>
          <a:stretch/>
        </p:blipFill>
        <p:spPr>
          <a:xfrm>
            <a:off x="2827360" y="1450757"/>
            <a:ext cx="6537280" cy="48267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0"/>
            <a:ext cx="121920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</a:t>
            </a:r>
            <a:r>
              <a:rPr lang="fr-FR" sz="4000" b="1" dirty="0" smtClean="0">
                <a:solidFill>
                  <a:schemeClr val="accent2"/>
                </a:solidFill>
              </a:rPr>
              <a:t>II. Phénomènes </a:t>
            </a:r>
            <a:r>
              <a:rPr lang="fr-FR" sz="4000" b="1" dirty="0" err="1" smtClean="0">
                <a:solidFill>
                  <a:schemeClr val="accent2"/>
                </a:solidFill>
              </a:rPr>
              <a:t>interfaciaux</a:t>
            </a:r>
            <a:r>
              <a:rPr lang="fr-FR" sz="4000" b="1" dirty="0" smtClean="0">
                <a:solidFill>
                  <a:schemeClr val="accent2"/>
                </a:solidFill>
              </a:rPr>
              <a:t> en régime dynamique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Propagation d’onde à la surface entre deux fluides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smtClean="0">
                <a:solidFill>
                  <a:schemeClr val="bg1"/>
                </a:solidFill>
              </a:rPr>
              <a:t>Hydrodynamique physique, </a:t>
            </a:r>
            <a:r>
              <a:rPr lang="fr-FR" dirty="0" smtClean="0">
                <a:solidFill>
                  <a:schemeClr val="bg1"/>
                </a:solidFill>
              </a:rPr>
              <a:t>Guyon – Hulin - Petit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7650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1440</TotalTime>
  <Words>145</Words>
  <Application>Microsoft Office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Conception personnalisée</vt:lpstr>
      <vt:lpstr>LP10 – Phénomènes interfaciaux impliquant les fluides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36</cp:revision>
  <dcterms:created xsi:type="dcterms:W3CDTF">2019-02-02T09:11:16Z</dcterms:created>
  <dcterms:modified xsi:type="dcterms:W3CDTF">2019-06-23T08:26:41Z</dcterms:modified>
</cp:coreProperties>
</file>