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LP12 – Premier principe de la thermodynamique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6489F882-6E06-4774-947A-FDC233194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01"/>
          <a:stretch/>
        </p:blipFill>
        <p:spPr>
          <a:xfrm>
            <a:off x="1763932" y="2143688"/>
            <a:ext cx="8725096" cy="38379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29631"/>
            <a:ext cx="553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Physique tout en un PCSI,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 smtClean="0">
                <a:solidFill>
                  <a:schemeClr val="bg1"/>
                </a:solidFill>
              </a:rPr>
              <a:t> 5ème édition 2016 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L’interaction gravitationnelle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 champ gravitationnel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7648" y="4285397"/>
            <a:ext cx="2975212" cy="1696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8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="" xmlns:a16="http://schemas.microsoft.com/office/drawing/2014/main" id="{6854318F-339A-4EDD-AF78-429269BF7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2"/>
          <a:stretch/>
        </p:blipFill>
        <p:spPr bwMode="auto">
          <a:xfrm rot="5400000">
            <a:off x="6368547" y="240638"/>
            <a:ext cx="5611391" cy="570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1">
            <a:extLst>
              <a:ext uri="{FF2B5EF4-FFF2-40B4-BE49-F238E27FC236}">
                <a16:creationId xmlns="" xmlns:a16="http://schemas.microsoft.com/office/drawing/2014/main" id="{845B3078-4E78-459E-ADFA-66B86B52F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19"/>
          <a:stretch/>
        </p:blipFill>
        <p:spPr bwMode="auto">
          <a:xfrm rot="5400000">
            <a:off x="470260" y="258460"/>
            <a:ext cx="5611391" cy="56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0" y="6429631"/>
            <a:ext cx="553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Compression brutale d’un gaz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9A8F4A1B-FF36-4970-BA68-E28AB26A5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t="5700" r="1068" b="1115"/>
          <a:stretch/>
        </p:blipFill>
        <p:spPr>
          <a:xfrm>
            <a:off x="38958" y="627799"/>
            <a:ext cx="12125746" cy="52953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17536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Schéma créé à </a:t>
            </a:r>
            <a:r>
              <a:rPr lang="fr-FR" dirty="0" smtClean="0">
                <a:solidFill>
                  <a:schemeClr val="bg1"/>
                </a:solidFill>
              </a:rPr>
              <a:t>partir du l</a:t>
            </a:r>
            <a:r>
              <a:rPr lang="fr-FR" dirty="0" smtClean="0">
                <a:solidFill>
                  <a:schemeClr val="bg1"/>
                </a:solidFill>
              </a:rPr>
              <a:t>ogiciel </a:t>
            </a:r>
            <a:r>
              <a:rPr lang="fr-FR" i="1" dirty="0" err="1" smtClean="0">
                <a:solidFill>
                  <a:schemeClr val="bg1"/>
                </a:solidFill>
              </a:rPr>
              <a:t>Coolpack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17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</TotalTime>
  <Words>42</Words>
  <Application>Microsoft Office PowerPoint</Application>
  <PresentationFormat>Grand écran</PresentationFormat>
  <Paragraphs>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Rétrospective</vt:lpstr>
      <vt:lpstr>Conception personnalisée</vt:lpstr>
      <vt:lpstr>LP12 – Premier principe de la thermodynamique</vt:lpstr>
      <vt:lpstr>I. L’interaction gravitationnelle  2. Le champ gravitationnel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24</cp:revision>
  <dcterms:created xsi:type="dcterms:W3CDTF">2019-02-02T09:11:16Z</dcterms:created>
  <dcterms:modified xsi:type="dcterms:W3CDTF">2019-06-23T15:06:11Z</dcterms:modified>
</cp:coreProperties>
</file>