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772600"/>
            <a:ext cx="9808604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LP13 – Evolution et condition d’équilibre d’un système thermodynamique fermé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F541-2E07-42E2-962F-EFDDE3EB5159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b="15802"/>
          <a:stretch/>
        </p:blipFill>
        <p:spPr>
          <a:xfrm>
            <a:off x="1097280" y="2847861"/>
            <a:ext cx="9830875" cy="2401843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Etude </a:t>
            </a:r>
            <a:r>
              <a:rPr lang="fr-FR" b="1" dirty="0" smtClean="0">
                <a:solidFill>
                  <a:schemeClr val="accent2"/>
                </a:solidFill>
              </a:rPr>
              <a:t>d’un système isolé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Etude d’un exemple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Une transformation classique : la détente de Joule – Gay Lussac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F541-2E07-42E2-962F-EFDDE3EB5159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220924"/>
                  </p:ext>
                </p:extLst>
              </p:nvPr>
            </p:nvGraphicFramePr>
            <p:xfrm>
              <a:off x="3580926" y="2159374"/>
              <a:ext cx="6319532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9766"/>
                    <a:gridCol w="3159766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chemeClr val="tx1"/>
                              </a:solidFill>
                            </a:rPr>
                            <a:t>Evolution </a:t>
                          </a:r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chemeClr val="tx1"/>
                              </a:solidFill>
                            </a:rPr>
                            <a:t>Potentiel thermodynamique</a:t>
                          </a:r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Adiabatique</a:t>
                          </a:r>
                          <a:r>
                            <a:rPr lang="fr-FR" baseline="0" dirty="0" smtClean="0"/>
                            <a:t>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Monotherme et isochore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Isotherme</a:t>
                          </a:r>
                          <a:r>
                            <a:rPr lang="fr-FR" baseline="0" dirty="0" smtClean="0"/>
                            <a:t> et isochore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Monotherme et monobare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Isotherme et isobare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220924"/>
                  </p:ext>
                </p:extLst>
              </p:nvPr>
            </p:nvGraphicFramePr>
            <p:xfrm>
              <a:off x="3580926" y="2159374"/>
              <a:ext cx="6319532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9766"/>
                    <a:gridCol w="3159766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chemeClr val="tx1"/>
                              </a:solidFill>
                            </a:rPr>
                            <a:t>Evolution </a:t>
                          </a:r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chemeClr val="tx1"/>
                              </a:solidFill>
                            </a:rPr>
                            <a:t>Potentiel thermodynamique</a:t>
                          </a:r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Adiabatique</a:t>
                          </a:r>
                          <a:r>
                            <a:rPr lang="fr-FR" baseline="0" dirty="0" smtClean="0"/>
                            <a:t>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93" t="-100952" r="-771" b="-4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Monotherme et isochore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93" t="-199057" r="-771" b="-2990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Isotherme</a:t>
                          </a:r>
                          <a:r>
                            <a:rPr lang="fr-FR" baseline="0" dirty="0" smtClean="0"/>
                            <a:t> et isochore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93" t="-301905" r="-771" b="-20190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Monotherme et monobare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93" t="-401905" r="-771" b="-10190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Isotherme et isobare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93" t="-501905" r="-771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Potentiels thermodynamiques adaptés aux transformations usuelles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074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842</TotalTime>
  <Words>66</Words>
  <Application>Microsoft Office PowerPoint</Application>
  <PresentationFormat>Grand écran</PresentationFormat>
  <Paragraphs>23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LP13 – Evolution et condition d’équilibre d’un système thermodynamique fermé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12</cp:revision>
  <dcterms:created xsi:type="dcterms:W3CDTF">2019-02-02T09:11:16Z</dcterms:created>
  <dcterms:modified xsi:type="dcterms:W3CDTF">2019-06-23T15:07:29Z</dcterms:modified>
</cp:coreProperties>
</file>