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6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8D5B8C6-4155-4EB9-B087-F0D9DC106B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u="sng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A21C15B-E28D-465A-BCAB-2D6FF161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>
            <a:lvl1pPr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200" b="0"/>
            </a:lvl2pPr>
            <a:lvl3pPr>
              <a:defRPr sz="2200" b="0"/>
            </a:lvl3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8AAC9D8-FA89-4FAF-8562-21E68C49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53D2C01-2603-4BFE-BB79-94242F05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Gloria Bertrand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A72FA38-E07D-44D6-ACBA-7B96D3F4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3263C165-1CF2-4D59-9A6C-47C1A89084C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xmlns="" id="{23820041-97FA-4A19-8DC7-299B6475C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38400"/>
            <a:ext cx="10515600" cy="37973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2119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09/06/2019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09/06/2019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09/06/2019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09/06/2019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09/06/2019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09/06/2019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pedia.org/wiki/Raies_de_Fraunhofe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51" y="772600"/>
            <a:ext cx="9808604" cy="356616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LP17 – Rayonnement d’équilibre thermique. Corps noir.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2E44ABC-5687-442F-BD23-9214626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3C165-1CF2-4D59-9A6C-47C1A89084C0}" type="slidenum">
              <a:rPr lang="fr-FR" smtClean="0">
                <a:solidFill>
                  <a:schemeClr val="bg1"/>
                </a:solidFill>
              </a:rPr>
              <a:pPr/>
              <a:t>2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2"/>
                </a:solidFill>
              </a:rPr>
              <a:t>III</a:t>
            </a:r>
            <a:r>
              <a:rPr lang="fr-FR" b="1" dirty="0" smtClean="0">
                <a:solidFill>
                  <a:schemeClr val="accent2"/>
                </a:solidFill>
              </a:rPr>
              <a:t>. </a:t>
            </a:r>
            <a:r>
              <a:rPr lang="fr-FR" b="1" dirty="0" smtClean="0">
                <a:solidFill>
                  <a:schemeClr val="accent2"/>
                </a:solidFill>
              </a:rPr>
              <a:t>Rayonnement des corps et bilan radiatif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Rayonnement émis par un corps noir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0795379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Spectre du soleil, comparaison au corps noir (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fr.wikipedia.org/wiki/Raies_de_Fraunhofer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Picture 2" descr="RÃ©sultat de recherche d'images pour &quot;spectre du soleil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 bwMode="auto">
          <a:xfrm>
            <a:off x="2404791" y="1751008"/>
            <a:ext cx="7443377" cy="457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7420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2546</TotalTime>
  <Words>41</Words>
  <Application>Microsoft Office PowerPoint</Application>
  <PresentationFormat>Grand écran</PresentationFormat>
  <Paragraphs>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Rétrospective</vt:lpstr>
      <vt:lpstr>Conception personnalisée</vt:lpstr>
      <vt:lpstr>LP17 – Rayonnement d’équilibre thermique. Corps noir.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15</cp:revision>
  <dcterms:created xsi:type="dcterms:W3CDTF">2019-02-02T09:11:16Z</dcterms:created>
  <dcterms:modified xsi:type="dcterms:W3CDTF">2019-06-09T12:50:25Z</dcterms:modified>
</cp:coreProperties>
</file>