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7"/>
  </p:notesMasterIdLst>
  <p:sldIdLst>
    <p:sldId id="256" r:id="rId3"/>
    <p:sldId id="282" r:id="rId4"/>
    <p:sldId id="284" r:id="rId5"/>
    <p:sldId id="283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23/06/2019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CDFA28EC-AC55-4E7E-AA5F-BE6AADC01B8E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51C07BC4-5C28-4FC9-A0D4-6971C978499A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23/06/2019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23/06/2019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98D0E692-6FF2-4458-9E3D-C3423ED09DEB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numéro de diapositiv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90C44BBB-64D8-43D2-B84D-DE5C7940AD5E}" type="datetime1">
              <a:rPr lang="fr-FR" smtClean="0"/>
              <a:t>23/06/2019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EA4B316-FC42-45E2-9B20-38F32EBB3D0F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nspe2.fr/Cours_Phys/CP02.pdf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nspe2.fr/Cours_Phys/CP02.pdf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nspe2.fr/Cours_Phys/CP02.pdf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nspe2.fr/Cours_Phys/CP02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nspe2.fr/Cours_Phys/CP02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nspe2.fr/Cours_Phys/CP02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nspe2.fr/Cours_Phys/CP02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nspe2.fr/Cours_Phys/CP02.pd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nspe2.fr/Cours_Phys/CP02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nspe2.fr/Cours_Phys/CP02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fr-FR" sz="6600" dirty="0" smtClean="0"/>
              <a:t>LP20 – Conversion de puissance électromécanique</a:t>
            </a:r>
            <a:endParaRPr lang="fr-FR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989" y="1805600"/>
            <a:ext cx="9012981" cy="448562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206062" y="6465194"/>
            <a:ext cx="777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Physique Tout-en-un PSI/PSI* 4</a:t>
            </a:r>
            <a:r>
              <a:rPr lang="fr-FR" baseline="30000" dirty="0">
                <a:solidFill>
                  <a:schemeClr val="bg1"/>
                </a:solidFill>
              </a:rPr>
              <a:t>ème</a:t>
            </a:r>
            <a:r>
              <a:rPr lang="fr-FR" dirty="0">
                <a:solidFill>
                  <a:schemeClr val="bg1"/>
                </a:solidFill>
              </a:rPr>
              <a:t> édition, Cardini, Erhard, </a:t>
            </a:r>
            <a:r>
              <a:rPr lang="fr-FR" dirty="0" err="1">
                <a:solidFill>
                  <a:schemeClr val="bg1"/>
                </a:solidFill>
              </a:rPr>
              <a:t>Guérillot</a:t>
            </a:r>
            <a:r>
              <a:rPr lang="fr-FR" dirty="0">
                <a:solidFill>
                  <a:schemeClr val="bg1"/>
                </a:solidFill>
              </a:rPr>
              <a:t>, 2017</a:t>
            </a: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II. Le moteur synchrone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Utilisation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325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81" y="1764656"/>
            <a:ext cx="10925998" cy="454638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15910" y="6488668"/>
            <a:ext cx="690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hlinkClick r:id="rId3"/>
              </a:rPr>
              <a:t>http://lnspe2.fr/Cours_Phys/CP02.pdf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III. Le moteur à courant continu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Structure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336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64" y="1809384"/>
            <a:ext cx="10995036" cy="442764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206062" y="6465194"/>
            <a:ext cx="777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Physique Tout-en-un PSI/PSI* 4</a:t>
            </a:r>
            <a:r>
              <a:rPr lang="fr-FR" baseline="30000" dirty="0">
                <a:solidFill>
                  <a:schemeClr val="bg1"/>
                </a:solidFill>
              </a:rPr>
              <a:t>ème</a:t>
            </a:r>
            <a:r>
              <a:rPr lang="fr-FR" dirty="0">
                <a:solidFill>
                  <a:schemeClr val="bg1"/>
                </a:solidFill>
              </a:rPr>
              <a:t> édition, Cardini, Erhard, </a:t>
            </a:r>
            <a:r>
              <a:rPr lang="fr-FR" dirty="0" err="1">
                <a:solidFill>
                  <a:schemeClr val="bg1"/>
                </a:solidFill>
              </a:rPr>
              <a:t>Guérillot</a:t>
            </a:r>
            <a:r>
              <a:rPr lang="fr-FR" dirty="0">
                <a:solidFill>
                  <a:schemeClr val="bg1"/>
                </a:solidFill>
              </a:rPr>
              <a:t>, 2017</a:t>
            </a: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III. Le moteur à courant continu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Structure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680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3043"/>
            <a:ext cx="12371240" cy="298789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5910" y="6488668"/>
            <a:ext cx="690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hlinkClick r:id="rId3"/>
              </a:rPr>
              <a:t>http://lnspe2.fr/Cours_Phys/CP02.pdf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III. Le moteur à courant continu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3. Etude en fonctionnement moteur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975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42" y="2773611"/>
            <a:ext cx="11202275" cy="267880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5910" y="6488668"/>
            <a:ext cx="690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hlinkClick r:id="rId3"/>
              </a:rPr>
              <a:t>http://lnspe2.fr/Cours_Phys/CP02.pdf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III. Le moteur à courant continu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4. Réversibilité : fonctionnement générateur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14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372" y="2306473"/>
            <a:ext cx="7979183" cy="313744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5910" y="6488668"/>
            <a:ext cx="690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hlinkClick r:id="rId3"/>
              </a:rPr>
              <a:t>http://lnspe2.fr/Cours_Phys/CP02.pdf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I. </a:t>
            </a:r>
            <a:r>
              <a:rPr lang="fr-FR" b="1" dirty="0" smtClean="0">
                <a:solidFill>
                  <a:schemeClr val="accent2"/>
                </a:solidFill>
              </a:rPr>
              <a:t>Le contacteur électromagnétique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>
                <a:solidFill>
                  <a:srgbClr val="00B050"/>
                </a:solidFill>
              </a:rPr>
              <a:t>1</a:t>
            </a:r>
            <a:r>
              <a:rPr lang="fr-FR" sz="3200" b="1" dirty="0" smtClean="0">
                <a:solidFill>
                  <a:srgbClr val="00B050"/>
                </a:solidFill>
              </a:rPr>
              <a:t>. </a:t>
            </a:r>
            <a:r>
              <a:rPr lang="fr-FR" sz="3200" b="1" dirty="0" smtClean="0">
                <a:solidFill>
                  <a:srgbClr val="00B050"/>
                </a:solidFill>
              </a:rPr>
              <a:t>Présentation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75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t="1129"/>
          <a:stretch/>
        </p:blipFill>
        <p:spPr>
          <a:xfrm>
            <a:off x="402513" y="2497540"/>
            <a:ext cx="11093160" cy="315663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0" y="6420333"/>
            <a:ext cx="690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hlinkClick r:id="rId3"/>
              </a:rPr>
              <a:t>http://lnspe2.fr/Cours_Phys/CP02.pdf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I. </a:t>
            </a:r>
            <a:r>
              <a:rPr lang="fr-FR" b="1" dirty="0" smtClean="0">
                <a:solidFill>
                  <a:schemeClr val="accent2"/>
                </a:solidFill>
              </a:rPr>
              <a:t>Le contacteur électromagnétique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Bilan énergétique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95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1809" t="3866" r="3121" b="1350"/>
          <a:stretch/>
        </p:blipFill>
        <p:spPr>
          <a:xfrm>
            <a:off x="3382597" y="1806710"/>
            <a:ext cx="5487765" cy="446860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41668" y="6426558"/>
            <a:ext cx="660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Hprépa</a:t>
            </a:r>
            <a:r>
              <a:rPr lang="fr-FR" dirty="0" smtClean="0">
                <a:solidFill>
                  <a:schemeClr val="bg1"/>
                </a:solidFill>
              </a:rPr>
              <a:t> Electronique II. 2</a:t>
            </a:r>
            <a:r>
              <a:rPr lang="fr-FR" baseline="30000" dirty="0" smtClean="0">
                <a:solidFill>
                  <a:schemeClr val="bg1"/>
                </a:solidFill>
              </a:rPr>
              <a:t>ème</a:t>
            </a:r>
            <a:r>
              <a:rPr lang="fr-FR" dirty="0" smtClean="0">
                <a:solidFill>
                  <a:schemeClr val="bg1"/>
                </a:solidFill>
              </a:rPr>
              <a:t> année, PSI/PSI*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II. Le moteur synchrone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>
                <a:solidFill>
                  <a:srgbClr val="00B050"/>
                </a:solidFill>
              </a:rPr>
              <a:t>1</a:t>
            </a:r>
            <a:r>
              <a:rPr lang="fr-FR" sz="3200" b="1" dirty="0" smtClean="0">
                <a:solidFill>
                  <a:srgbClr val="00B050"/>
                </a:solidFill>
              </a:rPr>
              <a:t>. </a:t>
            </a:r>
            <a:r>
              <a:rPr lang="fr-FR" sz="3200" b="1" dirty="0" smtClean="0">
                <a:solidFill>
                  <a:srgbClr val="00B050"/>
                </a:solidFill>
              </a:rPr>
              <a:t>Action d’un champ magnétique tournant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032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485" y="2091088"/>
            <a:ext cx="7443989" cy="404385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5910" y="6488668"/>
            <a:ext cx="690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hlinkClick r:id="rId3"/>
              </a:rPr>
              <a:t>http://lnspe2.fr/Cours_Phys/CP02.pdf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II. Le moteur synchrone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Champ statique, champ </a:t>
            </a:r>
            <a:r>
              <a:rPr lang="fr-FR" sz="3200" b="1" dirty="0" err="1" smtClean="0">
                <a:solidFill>
                  <a:srgbClr val="00B050"/>
                </a:solidFill>
              </a:rPr>
              <a:t>rotorique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73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3763" t="10891" r="2055" b="1775"/>
          <a:stretch/>
        </p:blipFill>
        <p:spPr>
          <a:xfrm>
            <a:off x="1916144" y="1879183"/>
            <a:ext cx="8715461" cy="430829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15910" y="6488668"/>
            <a:ext cx="690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hlinkClick r:id="rId3"/>
              </a:rPr>
              <a:t>http://lnspe2.fr/Cours_Phys/CP02.pdf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II. Le moteur synchrone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Champ statique, champ </a:t>
            </a:r>
            <a:r>
              <a:rPr lang="fr-FR" sz="3200" b="1" dirty="0" err="1" smtClean="0">
                <a:solidFill>
                  <a:srgbClr val="00B050"/>
                </a:solidFill>
              </a:rPr>
              <a:t>rotorique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85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116" t="2967" r="-116" b="2593"/>
          <a:stretch/>
        </p:blipFill>
        <p:spPr>
          <a:xfrm>
            <a:off x="219208" y="2045378"/>
            <a:ext cx="11814544" cy="413527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15910" y="6488668"/>
            <a:ext cx="690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hlinkClick r:id="rId3"/>
              </a:rPr>
              <a:t>http://lnspe2.fr/Cours_Phys/CP02.pdf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II. Le moteur synchrone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Champ statique, champ </a:t>
            </a:r>
            <a:r>
              <a:rPr lang="fr-FR" sz="3200" b="1" dirty="0" err="1" smtClean="0">
                <a:solidFill>
                  <a:srgbClr val="00B050"/>
                </a:solidFill>
              </a:rPr>
              <a:t>rotorique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182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642" y="1232818"/>
            <a:ext cx="7188973" cy="4986354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15910" y="6488668"/>
            <a:ext cx="690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hlinkClick r:id="rId3"/>
              </a:rPr>
              <a:t>http://lnspe2.fr/Cours_Phys/CP02.pdf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797029" y="5074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smtClean="0">
                <a:solidFill>
                  <a:schemeClr val="accent2"/>
                </a:solidFill>
              </a:rPr>
              <a:t>II. Le moteur synchrone</a:t>
            </a:r>
            <a:br>
              <a:rPr lang="fr-FR" b="1" smtClean="0">
                <a:solidFill>
                  <a:schemeClr val="accent2"/>
                </a:solidFill>
              </a:rPr>
            </a:br>
            <a:r>
              <a:rPr lang="fr-FR" smtClean="0"/>
              <a:t>	</a:t>
            </a:r>
            <a:r>
              <a:rPr lang="fr-FR" sz="3200" b="1" smtClean="0">
                <a:solidFill>
                  <a:srgbClr val="00B050"/>
                </a:solidFill>
              </a:rPr>
              <a:t>2. Champ statique, champ rotorique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985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163" y="1804814"/>
            <a:ext cx="7664633" cy="4452624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15910" y="6488668"/>
            <a:ext cx="690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hlinkClick r:id="rId3"/>
              </a:rPr>
              <a:t>http://lnspe2.fr/Cours_Phys/CP02.pdf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II. Le moteur synchrone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Champ statique, champ </a:t>
            </a:r>
            <a:r>
              <a:rPr lang="fr-FR" sz="3200" b="1" dirty="0" err="1" smtClean="0">
                <a:solidFill>
                  <a:srgbClr val="00B050"/>
                </a:solidFill>
              </a:rPr>
              <a:t>rotorique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357047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1179</TotalTime>
  <Words>156</Words>
  <Application>Microsoft Office PowerPoint</Application>
  <PresentationFormat>Grand écran</PresentationFormat>
  <Paragraphs>30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Rétrospective</vt:lpstr>
      <vt:lpstr>Conception personnalisée</vt:lpstr>
      <vt:lpstr>LP20 – Conversion de puissance électromécanique</vt:lpstr>
      <vt:lpstr>I. Le contacteur électromagnétique  1. Présentation</vt:lpstr>
      <vt:lpstr>I. Le contacteur électromagnétique  2. Bilan énergétique</vt:lpstr>
      <vt:lpstr>II. Le moteur synchrone  1. Action d’un champ magnétique tournant</vt:lpstr>
      <vt:lpstr>II. Le moteur synchrone  2. Champ statique, champ rotorique</vt:lpstr>
      <vt:lpstr>II. Le moteur synchrone  2. Champ statique, champ rotorique</vt:lpstr>
      <vt:lpstr>II. Le moteur synchrone  2. Champ statique, champ rotorique</vt:lpstr>
      <vt:lpstr>Présentation PowerPoint</vt:lpstr>
      <vt:lpstr>II. Le moteur synchrone  2. Champ statique, champ rotorique</vt:lpstr>
      <vt:lpstr>II. Le moteur synchrone  2. Utilisation</vt:lpstr>
      <vt:lpstr>III. Le moteur à courant continu  1. Structure</vt:lpstr>
      <vt:lpstr>III. Le moteur à courant continu  1. Structure</vt:lpstr>
      <vt:lpstr>III. Le moteur à courant continu  3. Etude en fonctionnement moteur</vt:lpstr>
      <vt:lpstr>III. Le moteur à courant continu  4. Réversibilité : fonctionnement générateur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38</cp:revision>
  <dcterms:created xsi:type="dcterms:W3CDTF">2019-02-02T09:11:16Z</dcterms:created>
  <dcterms:modified xsi:type="dcterms:W3CDTF">2019-06-23T15:59:33Z</dcterms:modified>
</cp:coreProperties>
</file>