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6"/>
  </p:notesMasterIdLst>
  <p:sldIdLst>
    <p:sldId id="256" r:id="rId3"/>
    <p:sldId id="295" r:id="rId4"/>
    <p:sldId id="29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6D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23/06/2019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6600" dirty="0" smtClean="0"/>
              <a:t>LP23 – Aspects analogique et numérique du traitement d’un signal. Etude spectrale.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3D16-D518-4CA5-9BBC-69BF19D2588B}" type="slidenum">
              <a:rPr lang="fr-FR" smtClean="0"/>
              <a:t>2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r="9138"/>
          <a:stretch/>
        </p:blipFill>
        <p:spPr>
          <a:xfrm rot="5400000">
            <a:off x="6089301" y="751106"/>
            <a:ext cx="5762893" cy="4833887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I. 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b="1" dirty="0">
                <a:solidFill>
                  <a:schemeClr val="accent2"/>
                </a:solidFill>
              </a:rPr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72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3D16-D518-4CA5-9BBC-69BF19D2588B}" type="slidenum">
              <a:rPr lang="fr-FR" smtClean="0"/>
              <a:t>3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109" y="1844940"/>
            <a:ext cx="5893698" cy="44724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1097280" y="286603"/>
                <a:ext cx="10058400" cy="1450757"/>
              </a:xfrm>
            </p:spPr>
            <p:txBody>
              <a:bodyPr>
                <a:normAutofit fontScale="90000"/>
              </a:bodyPr>
              <a:lstStyle/>
              <a:p>
                <a:r>
                  <a:rPr lang="fr-FR" b="1" dirty="0" smtClean="0">
                    <a:solidFill>
                      <a:schemeClr val="accent2"/>
                    </a:solidFill>
                  </a:rPr>
                  <a:t>I. Formulation locale du bilant thermique</a:t>
                </a:r>
                <a:br>
                  <a:rPr lang="fr-FR" b="1" dirty="0" smtClean="0">
                    <a:solidFill>
                      <a:schemeClr val="accent2"/>
                    </a:solidFill>
                  </a:rPr>
                </a:br>
                <a:r>
                  <a:rPr lang="fr-FR" b="1" dirty="0">
                    <a:solidFill>
                      <a:schemeClr val="accent2"/>
                    </a:solidFill>
                  </a:rPr>
                  <a:t>	</a:t>
                </a:r>
                <a:r>
                  <a:rPr lang="fr-FR" sz="3200" b="1" dirty="0" smtClean="0">
                    <a:solidFill>
                      <a:srgbClr val="00B050"/>
                    </a:solidFill>
                  </a:rPr>
                  <a:t>2. Grandeurs associées aux transferts à travers une surface</a:t>
                </a:r>
                <a14:m>
                  <m:oMath xmlns:m="http://schemas.openxmlformats.org/officeDocument/2006/math">
                    <m:r>
                      <a:rPr lang="fr-FR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lang="fr-FR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97280" y="286603"/>
                <a:ext cx="10058400" cy="1450757"/>
              </a:xfrm>
              <a:blipFill rotWithShape="0">
                <a:blip r:embed="rId3"/>
                <a:stretch>
                  <a:fillRect l="-2364" b="-92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65165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652</TotalTime>
  <Words>37</Words>
  <Application>Microsoft Office PowerPoint</Application>
  <PresentationFormat>Grand écran</PresentationFormat>
  <Paragraphs>9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LP23 – Aspects analogique et numérique du traitement d’un signal. Etude spectrale.</vt:lpstr>
      <vt:lpstr>I.   2. </vt:lpstr>
      <vt:lpstr>I. Formulation locale du bilant thermique  2. Grandeurs associées aux transferts à travers une surface 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25</cp:revision>
  <cp:lastPrinted>2019-06-23T15:47:14Z</cp:lastPrinted>
  <dcterms:created xsi:type="dcterms:W3CDTF">2019-02-02T09:11:16Z</dcterms:created>
  <dcterms:modified xsi:type="dcterms:W3CDTF">2019-06-23T15:47:32Z</dcterms:modified>
</cp:coreProperties>
</file>