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67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31/05/2019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31/05/2019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31/05/2019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31/05/2019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31/05/2019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31/05/2019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31/05/2019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31/05/2019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31/05/2019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31/05/2019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31/05/2019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31/05/2019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31/05/2019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31/05/2019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31/05/2019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31/05/2019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31/05/2019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31/05/2019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31/05/2019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31/05/2019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31/05/2019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31/05/2019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31/05/2019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31/05/2019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31/05/2019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061171" cy="3566160"/>
          </a:xfrm>
        </p:spPr>
        <p:txBody>
          <a:bodyPr>
            <a:normAutofit/>
          </a:bodyPr>
          <a:lstStyle/>
          <a:p>
            <a:r>
              <a:rPr lang="fr-FR" sz="7200" dirty="0" smtClean="0"/>
              <a:t>LP24 – Ondes progressives,</a:t>
            </a:r>
            <a:br>
              <a:rPr lang="fr-FR" sz="7200" dirty="0" smtClean="0"/>
            </a:br>
            <a:r>
              <a:rPr lang="fr-FR" sz="7200" dirty="0" smtClean="0"/>
              <a:t>ondes stationnaires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I. </a:t>
            </a:r>
            <a:r>
              <a:rPr lang="fr-FR" b="1" dirty="0" smtClean="0">
                <a:solidFill>
                  <a:schemeClr val="accent2"/>
                </a:solidFill>
              </a:rPr>
              <a:t>Propagation des ondes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1</a:t>
            </a:r>
            <a:r>
              <a:rPr lang="fr-FR" sz="3200" b="1" dirty="0" smtClean="0">
                <a:solidFill>
                  <a:srgbClr val="00B050"/>
                </a:solidFill>
              </a:rPr>
              <a:t>. Définitions et exemples de phénomènes ondulatoires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Définition d’une onde en physique.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115204" cy="4023360"/>
          </a:xfrm>
        </p:spPr>
        <p:txBody>
          <a:bodyPr/>
          <a:lstStyle/>
          <a:p>
            <a:pPr algn="just"/>
            <a:r>
              <a:rPr lang="fr-FR" b="1" u="sng" dirty="0" smtClean="0"/>
              <a:t>Définition d’une onde :</a:t>
            </a:r>
          </a:p>
          <a:p>
            <a:pPr algn="just"/>
            <a:r>
              <a:rPr lang="fr-FR" dirty="0" smtClean="0"/>
              <a:t>Une onde correspond à une modification des propriétés physiques d’un </a:t>
            </a:r>
            <a:r>
              <a:rPr lang="fr-FR" b="1" dirty="0" smtClean="0"/>
              <a:t>milieu matériel ou immatériel</a:t>
            </a:r>
            <a:r>
              <a:rPr lang="fr-FR" dirty="0" smtClean="0"/>
              <a:t> engendrée par une action locale qui se répercute / se propage d’un point à un autre de l’espace avec une </a:t>
            </a:r>
            <a:r>
              <a:rPr lang="fr-FR" b="1" dirty="0" smtClean="0"/>
              <a:t>vitesse finie </a:t>
            </a:r>
            <a:r>
              <a:rPr lang="fr-FR" dirty="0" smtClean="0"/>
              <a:t>déterminée par les caractéristique du milieu.</a:t>
            </a:r>
          </a:p>
          <a:p>
            <a:pPr algn="just"/>
            <a:r>
              <a:rPr lang="fr-FR" dirty="0" smtClean="0"/>
              <a:t>Au passage de l’onde chaque point du milieu reproduit, avec un </a:t>
            </a:r>
            <a:r>
              <a:rPr lang="fr-FR" b="1" dirty="0" smtClean="0"/>
              <a:t>décalage temporel et une éventuelle atténuation</a:t>
            </a:r>
            <a:r>
              <a:rPr lang="fr-FR" dirty="0" smtClean="0"/>
              <a:t>, la perturbation originelle engendrée par une source fournissant de l’énergie.</a:t>
            </a:r>
          </a:p>
          <a:p>
            <a:pPr algn="just"/>
            <a:r>
              <a:rPr lang="fr-FR" dirty="0" smtClean="0"/>
              <a:t>La propagation résulte généralement d’un </a:t>
            </a:r>
            <a:r>
              <a:rPr lang="fr-FR" b="1" dirty="0" smtClean="0"/>
              <a:t>couplage entre deux champs </a:t>
            </a:r>
            <a:r>
              <a:rPr lang="fr-FR" dirty="0" smtClean="0"/>
              <a:t>appelés grandeurs couplées.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3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I. </a:t>
            </a:r>
            <a:r>
              <a:rPr lang="fr-FR" b="1" dirty="0" smtClean="0">
                <a:solidFill>
                  <a:schemeClr val="accent2"/>
                </a:solidFill>
              </a:rPr>
              <a:t>Propagation des ondes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</a:t>
            </a:r>
            <a:r>
              <a:rPr lang="fr-FR" sz="3200" b="1" dirty="0" smtClean="0">
                <a:solidFill>
                  <a:srgbClr val="00B050"/>
                </a:solidFill>
              </a:rPr>
              <a:t>. Equation de propagation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Notations utiles à la description de la propagation d’une perturbation sur une corde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043" t="2481" r="4501" b="2047"/>
          <a:stretch/>
        </p:blipFill>
        <p:spPr>
          <a:xfrm>
            <a:off x="2961564" y="1778304"/>
            <a:ext cx="4872251" cy="452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Quelques équations d’onde usuelles.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20708"/>
          <a:stretch/>
        </p:blipFill>
        <p:spPr>
          <a:xfrm>
            <a:off x="1078028" y="832514"/>
            <a:ext cx="10419218" cy="49677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406027" y="4490115"/>
            <a:ext cx="1384255" cy="477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283197" y="4571580"/>
            <a:ext cx="51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46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I. </a:t>
            </a:r>
            <a:r>
              <a:rPr lang="fr-FR" b="1" dirty="0" smtClean="0">
                <a:solidFill>
                  <a:schemeClr val="accent2"/>
                </a:solidFill>
              </a:rPr>
              <a:t>Propagation des ondes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1</a:t>
            </a:r>
            <a:r>
              <a:rPr lang="fr-FR" sz="3200" b="1" dirty="0" smtClean="0">
                <a:solidFill>
                  <a:srgbClr val="00B050"/>
                </a:solidFill>
              </a:rPr>
              <a:t>. Equation de propagation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Interprétation graphique des solutions de l’équation de d’Alembert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16200000">
            <a:off x="4284597" y="-1316133"/>
            <a:ext cx="3683766" cy="111768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538035" y="1760728"/>
                <a:ext cx="9280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Pour une solution de la forme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/>
                  <a:t>.</a:t>
                </a:r>
              </a:p>
              <a:p>
                <a:r>
                  <a:rPr lang="fr-FR" dirty="0" smtClean="0"/>
                  <a:t>Un point d’amplitude donnée correspond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35" y="1760728"/>
                <a:ext cx="9280478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525"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7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813</TotalTime>
  <Words>176</Words>
  <Application>Microsoft Office PowerPoint</Application>
  <PresentationFormat>Grand écran</PresentationFormat>
  <Paragraphs>22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LP24 – Ondes progressives, ondes stationnaires</vt:lpstr>
      <vt:lpstr>I. Propagation des ondes  1. Définitions et exemples de phénomènes ondulatoires</vt:lpstr>
      <vt:lpstr>I. Propagation des ondes  2. Equation de propagation</vt:lpstr>
      <vt:lpstr>Présentation PowerPoint</vt:lpstr>
      <vt:lpstr>I. Propagation des ondes  1. Equation de propagation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24</cp:revision>
  <dcterms:created xsi:type="dcterms:W3CDTF">2019-02-02T09:11:16Z</dcterms:created>
  <dcterms:modified xsi:type="dcterms:W3CDTF">2019-05-31T09:57:45Z</dcterms:modified>
</cp:coreProperties>
</file>