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6dIqCQ-WA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dIqCQ-WA10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LP25 – Ondes Acoustiques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Equation de propagation d’une onde de pression.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Hypothèse acoustique.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Propagation de l’onde de </a:t>
            </a:r>
            <a:r>
              <a:rPr lang="fr-FR" dirty="0">
                <a:solidFill>
                  <a:schemeClr val="bg1"/>
                </a:solidFill>
              </a:rPr>
              <a:t>pression. (</a:t>
            </a:r>
            <a:r>
              <a:rPr lang="fr-FR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/>
                </a:solidFill>
                <a:hlinkClick r:id="rId4"/>
              </a:rPr>
              <a:t>www.youtube.com/watch?v=6dIqCQ-WA10</a:t>
            </a:r>
            <a:r>
              <a:rPr lang="fr-FR" dirty="0" smtClean="0">
                <a:solidFill>
                  <a:schemeClr val="bg1"/>
                </a:solidFill>
              </a:rPr>
              <a:t> 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4" name="Propagation onde sonore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18967" y="1882198"/>
            <a:ext cx="7815025" cy="4396109"/>
          </a:xfrm>
        </p:spPr>
      </p:pic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Equation de propagation d’une onde de pression.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Célérité des ondes acoustiques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Propagation de l’onde de </a:t>
            </a:r>
            <a:r>
              <a:rPr lang="fr-FR" dirty="0">
                <a:solidFill>
                  <a:schemeClr val="bg1"/>
                </a:solidFill>
              </a:rPr>
              <a:t>pression. (</a:t>
            </a:r>
            <a:r>
              <a:rPr lang="fr-F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fr-FR" dirty="0" smtClean="0">
                <a:solidFill>
                  <a:schemeClr val="bg1"/>
                </a:solidFill>
                <a:hlinkClick r:id="rId2"/>
              </a:rPr>
              <a:t>www.youtube.com/watch?v=6dIqCQ-WA10</a:t>
            </a:r>
            <a:r>
              <a:rPr lang="fr-FR" dirty="0" smtClean="0">
                <a:solidFill>
                  <a:schemeClr val="bg1"/>
                </a:solidFill>
              </a:rPr>
              <a:t> 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04229165"/>
                  </p:ext>
                </p:extLst>
              </p:nvPr>
            </p:nvGraphicFramePr>
            <p:xfrm>
              <a:off x="885740" y="2525773"/>
              <a:ext cx="1048148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7916"/>
                    <a:gridCol w="2458699"/>
                    <a:gridCol w="2795689"/>
                    <a:gridCol w="22791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Matériau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Masse</a:t>
                          </a:r>
                          <a:r>
                            <a:rPr lang="fr-FR" b="0" baseline="0" dirty="0" smtClean="0"/>
                            <a:t> unitaire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Coefficient</a:t>
                          </a:r>
                          <a:r>
                            <a:rPr lang="fr-FR" b="0" baseline="0" dirty="0" smtClean="0"/>
                            <a:t> de compressibilité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fr-FR" b="0" dirty="0" smtClean="0"/>
                            <a:t> (à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295 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fr-FR" b="0" dirty="0" smtClean="0"/>
                            <a:t>)</a:t>
                          </a:r>
                          <a:endParaRPr lang="fr-FR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Air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(considéré</a:t>
                          </a:r>
                          <a:r>
                            <a:rPr lang="fr-FR" baseline="0" dirty="0" smtClean="0"/>
                            <a:t> comme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un gaz parfait)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=28,8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=7×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=344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Eau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(fluide quasi-incompressible)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=1,0×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=5,0×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=1,4×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Solide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(modèle du solide élastique)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Exemple</a:t>
                          </a:r>
                          <a:r>
                            <a:rPr lang="fr-FR" baseline="0" dirty="0" smtClean="0"/>
                            <a:t> du fer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=7,88×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Module d’Young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=190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=4,91×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04229165"/>
                  </p:ext>
                </p:extLst>
              </p:nvPr>
            </p:nvGraphicFramePr>
            <p:xfrm>
              <a:off x="885740" y="2525773"/>
              <a:ext cx="1048148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7916"/>
                    <a:gridCol w="2458699"/>
                    <a:gridCol w="2795689"/>
                    <a:gridCol w="2279176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Matériau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Masse</a:t>
                          </a:r>
                          <a:r>
                            <a:rPr lang="fr-FR" b="0" baseline="0" dirty="0" smtClean="0"/>
                            <a:t> unitaire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Coefficient</a:t>
                          </a:r>
                          <a:r>
                            <a:rPr lang="fr-FR" b="0" baseline="0" dirty="0" smtClean="0"/>
                            <a:t> de compressibilité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0160" t="-4762" r="-1070" b="-400952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Air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(considéré</a:t>
                          </a:r>
                          <a:r>
                            <a:rPr lang="fr-FR" baseline="0" dirty="0" smtClean="0"/>
                            <a:t> comme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un gaz parfait)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0347" t="-72848" r="-207692" b="-178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3464" t="-72848" r="-82353" b="-178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0160" t="-72848" r="-1070" b="-17880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Eau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(fluide quasi-incompressible)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0347" t="-248571" r="-207692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3464" t="-248571" r="-82353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0160" t="-248571" r="-1070" b="-157143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Solide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(modèle du solide élastique)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Exemple</a:t>
                          </a:r>
                          <a:r>
                            <a:rPr lang="fr-FR" baseline="0" dirty="0" smtClean="0"/>
                            <a:t> du fer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0347" t="-244000" r="-20769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3464" t="-244000" r="-823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0160" t="-244000" r="-1070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73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13" name="Picture 2" descr="EarAnatomy_NoLabel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119" y="1837532"/>
            <a:ext cx="4389097" cy="440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81" t="8803" r="35204" b="21438"/>
          <a:stretch/>
        </p:blipFill>
        <p:spPr>
          <a:xfrm rot="16200000">
            <a:off x="6070395" y="1765092"/>
            <a:ext cx="4454205" cy="449676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782877" y="5391787"/>
            <a:ext cx="922783" cy="64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III. Production, transmission et détection.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Adaptation d’impédance dans l’oreille moyenne.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02785" y="1814657"/>
            <a:ext cx="922783" cy="64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688030" y="1917330"/>
            <a:ext cx="10910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enclume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34125" y="4737979"/>
            <a:ext cx="922783" cy="786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981182" y="4765702"/>
            <a:ext cx="740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étrier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4736" y="1832139"/>
            <a:ext cx="922783" cy="1026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190611" y="2115120"/>
            <a:ext cx="10910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marteau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Rôle des osselets dans l’adaptation d’impédance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2367</TotalTime>
  <Words>155</Words>
  <Application>Microsoft Office PowerPoint</Application>
  <PresentationFormat>Grand écran</PresentationFormat>
  <Paragraphs>38</Paragraphs>
  <Slides>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LP25 – Ondes Acoustiques</vt:lpstr>
      <vt:lpstr>I. Equation de propagation d’une onde de pression.  1. Hypothèse acoustique.</vt:lpstr>
      <vt:lpstr>I. Equation de propagation d’une onde de pression.  3. Célérité des ondes acoustiques</vt:lpstr>
      <vt:lpstr>III. Production, transmission et détection.  1. Adaptation d’impédance dans l’oreille moyenne.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24</cp:revision>
  <cp:lastPrinted>2019-06-12T19:58:04Z</cp:lastPrinted>
  <dcterms:created xsi:type="dcterms:W3CDTF">2019-02-02T09:11:16Z</dcterms:created>
  <dcterms:modified xsi:type="dcterms:W3CDTF">2019-06-12T19:58:39Z</dcterms:modified>
</cp:coreProperties>
</file>