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66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etienne-thibierge.fr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tienne-thibierge.f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Vitesse_d'une_onde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Vitesse_d'une_onde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LP26 – Propagation avec dispersion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7" y="1865789"/>
            <a:ext cx="5537135" cy="1930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23945" y="3932310"/>
                <a:ext cx="230396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" y="3932310"/>
                <a:ext cx="2303964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177237" y="3932310"/>
                <a:ext cx="22635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37" y="3932310"/>
                <a:ext cx="2263505" cy="526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41657" y="4676538"/>
                <a:ext cx="5508981" cy="74116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ΓΛ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</m:t>
                      </m:r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ΓΛ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" y="4676538"/>
                <a:ext cx="5508981" cy="7411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792" y="1865789"/>
            <a:ext cx="6404552" cy="19300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604" y="4676537"/>
            <a:ext cx="5047589" cy="7411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457342" y="5613719"/>
                <a:ext cx="877612" cy="6326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42" y="5613719"/>
                <a:ext cx="877612" cy="6326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868991" y="5648600"/>
                <a:ext cx="2834814" cy="5629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Λg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Γr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𝑟𝑔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91" y="5648600"/>
                <a:ext cx="2834814" cy="5629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chemeClr val="accent2"/>
                </a:solidFill>
              </a:rPr>
              <a:t>Introduction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Equation de propagation d’une onde de pression.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Célérité des ondes acoustiques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Propagation du paquet d’onde avec dispersion au premier ordre (</a:t>
            </a:r>
            <a:r>
              <a:rPr lang="fr-FR" dirty="0">
                <a:hlinkClick r:id="rId2"/>
              </a:rPr>
              <a:t>http://www.etienne-thibierge.fr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1" y="1948393"/>
            <a:ext cx="11229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Equation de propagation d’une onde de pression.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Célérité des ondes acoustiques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Propagation du paquet d’onde avec dispersion au second ordre (</a:t>
            </a:r>
            <a:r>
              <a:rPr lang="fr-FR" dirty="0">
                <a:hlinkClick r:id="rId2"/>
              </a:rPr>
              <a:t>http://www.etienne-thibierge.fr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2622" y="2078554"/>
            <a:ext cx="11282325" cy="38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File:Wave phase.gif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8" y="3221373"/>
            <a:ext cx="11811468" cy="12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Vitesse de phase (</a:t>
            </a:r>
            <a:r>
              <a:rPr lang="fr-FR" dirty="0">
                <a:hlinkClick r:id="rId3"/>
              </a:rPr>
              <a:t>https://fr.wikipedia.org/wiki/Vitesse_d'une_onde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 descr="File:Wave group.gif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45" y="3502421"/>
            <a:ext cx="9170670" cy="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Vitesse de phase, vitesse de groupe (</a:t>
            </a:r>
            <a:r>
              <a:rPr lang="fr-FR" dirty="0">
                <a:hlinkClick r:id="rId3"/>
              </a:rPr>
              <a:t>https://fr.wikipedia.org/wiki/Vitesse_d'une_onde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2" y="1951631"/>
            <a:ext cx="10147418" cy="39550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9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3809</TotalTime>
  <Words>93</Words>
  <Application>Microsoft Office PowerPoint</Application>
  <PresentationFormat>Grand écran</PresentationFormat>
  <Paragraphs>21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LP26 – Propagation avec dispersion</vt:lpstr>
      <vt:lpstr>Introduction</vt:lpstr>
      <vt:lpstr>I. Equation de propagation d’une onde de pression.  3. Célérité des ondes acoustiques</vt:lpstr>
      <vt:lpstr>I. Equation de propagation d’une onde de pression.  3. Célérité des ondes acoustiques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29</cp:revision>
  <dcterms:created xsi:type="dcterms:W3CDTF">2019-02-02T09:11:16Z</dcterms:created>
  <dcterms:modified xsi:type="dcterms:W3CDTF">2019-06-22T17:04:51Z</dcterms:modified>
</cp:coreProperties>
</file>