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16/06/2019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tienne-thibierge.fr/agreg/ondes_poly_2015.pd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LP27 – Propagation guidée des ondes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1" y="2671146"/>
            <a:ext cx="10880802" cy="25906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61" y="5293565"/>
            <a:ext cx="11433728" cy="9648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61" y="1945667"/>
            <a:ext cx="6410595" cy="725479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accent2"/>
                </a:solidFill>
              </a:rPr>
              <a:t>I. Guidage d'une on électromagnétique entre deux plans parfaitement conducteurs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2. Etude d’un mode transverse électrique</a:t>
            </a:r>
            <a:endParaRPr lang="fr-F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7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b="1" dirty="0">
                <a:solidFill>
                  <a:schemeClr val="accent2"/>
                </a:solidFill>
              </a:rPr>
              <a:t>I. Guidage d'une on électromagnétique entre deux plans parfaitement conducteurs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3. Propagation dans le guide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Cours d’E. </a:t>
            </a:r>
            <a:r>
              <a:rPr lang="fr-FR" dirty="0" err="1" smtClean="0">
                <a:solidFill>
                  <a:schemeClr val="bg1"/>
                </a:solidFill>
              </a:rPr>
              <a:t>Thibierge</a:t>
            </a:r>
            <a:r>
              <a:rPr lang="fr-FR" dirty="0" smtClean="0">
                <a:solidFill>
                  <a:schemeClr val="bg1"/>
                </a:solidFill>
              </a:rPr>
              <a:t> sur les ondes, p. 56 (</a:t>
            </a:r>
            <a:r>
              <a:rPr lang="fr-FR" dirty="0">
                <a:hlinkClick r:id="rId2"/>
              </a:rPr>
              <a:t>http://www.etienne-thibierge.fr/agreg/ondes_poly_2015.pdf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4556" t="2615" r="3314" b="2380"/>
          <a:stretch/>
        </p:blipFill>
        <p:spPr>
          <a:xfrm>
            <a:off x="3125337" y="1764656"/>
            <a:ext cx="5991368" cy="45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586</TotalTime>
  <Words>55</Words>
  <Application>Microsoft Office PowerPoint</Application>
  <PresentationFormat>Grand écran</PresentationFormat>
  <Paragraphs>8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Conception personnalisée</vt:lpstr>
      <vt:lpstr>LP27 – Propagation guidée des ondes</vt:lpstr>
      <vt:lpstr>I. Guidage d'une on électromagnétique entre deux plans parfaitement conducteurs  2. Etude d’un mode transverse électrique</vt:lpstr>
      <vt:lpstr>I. Guidage d'une on électromagnétique entre deux plans parfaitement conducteurs  3. Propagation dans le guide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9</cp:revision>
  <dcterms:created xsi:type="dcterms:W3CDTF">2019-02-02T09:11:16Z</dcterms:created>
  <dcterms:modified xsi:type="dcterms:W3CDTF">2019-06-16T18:24:22Z</dcterms:modified>
</cp:coreProperties>
</file>