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98" r:id="rId4"/>
    <p:sldId id="304" r:id="rId5"/>
    <p:sldId id="299" r:id="rId6"/>
    <p:sldId id="300" r:id="rId7"/>
    <p:sldId id="302" r:id="rId8"/>
    <p:sldId id="30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1FE-9C6E-41F4-8831-46EDA567EC97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6ED-98D1-49B1-85D4-66BC0244D892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9B11-8B55-4196-B73F-A2BD6E1EC7CA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C9F-6DE7-47E5-B36A-87B64621C645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7B3-ED42-4C64-AB70-2F20BC3FC501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146-FB94-406E-BD0E-1165CD4C7CDA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37A-2A1C-4850-9174-9E6D4F826E50}" type="datetime1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9958-D6A5-4EFE-BA06-5C2D57F452F9}" type="datetime1">
              <a:rPr lang="fr-FR" smtClean="0"/>
              <a:t>13/06/2019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F90A-7DD8-46D1-BF3D-FC9C1961E0A9}" type="datetime1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BFB-4118-400C-9B00-B86EFB50360A}" type="datetime1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811-9BE3-496E-8AC4-55A64A1D45F8}" type="datetime1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F730-A4F1-4330-AC4F-7BB3FFAE8C42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73D-076B-4384-A412-30D27BBA2A36}" type="datetime1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07A-9444-4C3C-B82B-DFF406A4B691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D28-09CD-46AA-8DDF-6FB43FDB8E81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213-69DA-46B4-AF40-04351CBD69BD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12E-D330-45AD-BBE5-53D9591F357C}" type="datetime1">
              <a:rPr lang="fr-FR" smtClean="0"/>
              <a:t>13/06/2019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4DB-EE13-4F3A-A9CD-4EE9F539635D}" type="datetime1">
              <a:rPr lang="fr-FR" smtClean="0"/>
              <a:t>13/06/2019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6398-2D31-46CA-8605-6CAC74360B4D}" type="datetime1">
              <a:rPr lang="fr-FR" smtClean="0"/>
              <a:t>13/06/2019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DBB-C8D7-454C-B0C9-548184FE62C8}" type="datetime1">
              <a:rPr lang="fr-FR" smtClean="0"/>
              <a:t>13/06/2019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86C1D4-465E-446E-8377-6F96F490BEE5}" type="datetime1">
              <a:rPr lang="fr-FR" smtClean="0"/>
              <a:t>13/06/2019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02-1852-4D82-84F0-A39A61EB538B}" type="datetime1">
              <a:rPr lang="fr-FR" smtClean="0"/>
              <a:t>13/06/2019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25FA3-17B4-4D45-9142-22AA292269CA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9C5A-1FB8-4984-8066-EA78A6BC53FC}" type="datetime1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gilbert.gastebois.pagesperso-orange.fr/java/diffraction/diffracarre/diffracarre.ht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hyperlink" Target="http://gilbert.gastebois.pagesperso-orange.fr/java/diffraction/diffracarre/diffracarre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hyperlink" Target="http://gilbert.gastebois.pagesperso-orange.fr/java/diffraction/diffractrou/diffractrou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LP35 – Diffraction de Fraunhofer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545B-D2C3-48E1-AD08-CF458BA08B62}" type="slidenum">
              <a:rPr lang="fr-FR" smtClean="0"/>
              <a:t>2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455578"/>
            <a:ext cx="8504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chemeClr val="bg1"/>
                </a:solidFill>
                <a:hlinkClick r:id="rId2"/>
              </a:rPr>
              <a:t>gilbert.gastebois.pagesperso-orange.fr/java/diffraction/diffracarre/diffracarre.htm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93"/>
          <a:stretch/>
        </p:blipFill>
        <p:spPr>
          <a:xfrm>
            <a:off x="8937222" y="1862952"/>
            <a:ext cx="1343791" cy="4745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44" y="2221479"/>
            <a:ext cx="4150557" cy="10969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 b="4455"/>
          <a:stretch/>
        </p:blipFill>
        <p:spPr>
          <a:xfrm>
            <a:off x="1097280" y="1879367"/>
            <a:ext cx="6299675" cy="4251791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Illustration sur quelques figures usuelles</a:t>
            </a:r>
            <a:endParaRPr lang="fr-FR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1. </a:t>
            </a:r>
            <a:r>
              <a:rPr lang="fr-FR" sz="3200" b="1" dirty="0" smtClean="0">
                <a:solidFill>
                  <a:srgbClr val="00B050"/>
                </a:solidFill>
              </a:rPr>
              <a:t>Diffraction par une fente rectangulaire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545B-D2C3-48E1-AD08-CF458BA08B62}" type="slidenum">
              <a:rPr lang="fr-FR" smtClean="0"/>
              <a:t>3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455578"/>
            <a:ext cx="8504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chemeClr val="bg1"/>
                </a:solidFill>
                <a:hlinkClick r:id="rId2"/>
              </a:rPr>
              <a:t>gilbert.gastebois.pagesperso-orange.fr/java/diffraction/diffracarre/diffracarre.htm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93"/>
          <a:stretch/>
        </p:blipFill>
        <p:spPr>
          <a:xfrm>
            <a:off x="8937222" y="1862952"/>
            <a:ext cx="1343791" cy="474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9"/>
          <a:stretch/>
        </p:blipFill>
        <p:spPr>
          <a:xfrm>
            <a:off x="8459031" y="3839963"/>
            <a:ext cx="2687582" cy="5619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2"/>
          <a:stretch/>
        </p:blipFill>
        <p:spPr>
          <a:xfrm>
            <a:off x="7727544" y="4387657"/>
            <a:ext cx="2934278" cy="9692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44" y="2221479"/>
            <a:ext cx="4150557" cy="10969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 b="4455"/>
          <a:stretch/>
        </p:blipFill>
        <p:spPr>
          <a:xfrm>
            <a:off x="1097280" y="1879367"/>
            <a:ext cx="6299675" cy="4251791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Illustration sur quelques figures usuelles</a:t>
            </a:r>
            <a:endParaRPr lang="fr-FR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1. </a:t>
            </a:r>
            <a:r>
              <a:rPr lang="fr-FR" sz="3200" b="1" dirty="0" smtClean="0">
                <a:solidFill>
                  <a:srgbClr val="00B050"/>
                </a:solidFill>
              </a:rPr>
              <a:t>Diffraction par une fente rectangulaire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>
          <a:xfrm>
            <a:off x="1132764" y="289792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Illustration sur quelques figures usuelles</a:t>
            </a:r>
            <a:endParaRPr lang="fr-FR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Diffraction par un diaphragme circulaire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545B-D2C3-48E1-AD08-CF458BA08B62}" type="slidenum">
              <a:rPr lang="fr-FR" smtClean="0"/>
              <a:t>4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397320"/>
            <a:ext cx="1025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gilbert.gastebois.pagesperso-orange.fr/java/diffraction/diffractrou/diffractrou.html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1"/>
          <a:stretch/>
        </p:blipFill>
        <p:spPr>
          <a:xfrm>
            <a:off x="8999802" y="2442261"/>
            <a:ext cx="1343791" cy="4509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4"/>
          <a:stretch/>
        </p:blipFill>
        <p:spPr>
          <a:xfrm>
            <a:off x="8556667" y="3964783"/>
            <a:ext cx="2687582" cy="4976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34" y="2826460"/>
            <a:ext cx="4058929" cy="8209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r="12704" b="2616"/>
          <a:stretch/>
        </p:blipFill>
        <p:spPr>
          <a:xfrm>
            <a:off x="1132764" y="1819302"/>
            <a:ext cx="5805473" cy="4362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34" y="4548377"/>
            <a:ext cx="2899758" cy="12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545B-D2C3-48E1-AD08-CF458BA08B62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0" y="1954241"/>
            <a:ext cx="10423080" cy="4288663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32764" y="289792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 smtClean="0">
                <a:solidFill>
                  <a:schemeClr val="accent2"/>
                </a:solidFill>
              </a:rPr>
              <a:t>Illustration sur quelques figures usuelles</a:t>
            </a:r>
            <a:endParaRPr lang="fr-FR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Diffraction par un diaphragme circulaire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545B-D2C3-48E1-AD08-CF458BA08B62}" type="slidenum">
              <a:rPr lang="fr-FR" smtClean="0"/>
              <a:t>6</a:t>
            </a:fld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3024786" y="1728087"/>
            <a:ext cx="6203388" cy="4575205"/>
            <a:chOff x="1822048" y="-18016"/>
            <a:chExt cx="7496134" cy="6223486"/>
          </a:xfrm>
        </p:grpSpPr>
        <p:cxnSp>
          <p:nvCxnSpPr>
            <p:cNvPr id="89" name="Connecteur droit avec flèche 88"/>
            <p:cNvCxnSpPr/>
            <p:nvPr/>
          </p:nvCxnSpPr>
          <p:spPr>
            <a:xfrm flipV="1">
              <a:off x="4493725" y="2635462"/>
              <a:ext cx="1171976" cy="109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/>
            <p:nvPr/>
          </p:nvCxnSpPr>
          <p:spPr>
            <a:xfrm flipV="1">
              <a:off x="4493725" y="4780325"/>
              <a:ext cx="1171976" cy="109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avec flèche 3"/>
            <p:cNvCxnSpPr/>
            <p:nvPr/>
          </p:nvCxnSpPr>
          <p:spPr>
            <a:xfrm flipV="1">
              <a:off x="2401600" y="199623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2034552" y="757468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5139588" y="207527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4500401" y="656194"/>
              <a:ext cx="1171976" cy="109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oins 12"/>
            <p:cNvSpPr/>
            <p:nvPr/>
          </p:nvSpPr>
          <p:spPr>
            <a:xfrm rot="19142858">
              <a:off x="1822050" y="914401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Moins 14"/>
            <p:cNvSpPr/>
            <p:nvPr/>
          </p:nvSpPr>
          <p:spPr>
            <a:xfrm rot="16200000">
              <a:off x="1847808" y="1345842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V="1">
              <a:off x="8148034" y="201379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7780986" y="759224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oins 19"/>
            <p:cNvSpPr/>
            <p:nvPr/>
          </p:nvSpPr>
          <p:spPr>
            <a:xfrm rot="19142858">
              <a:off x="7568484" y="916157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oins 20"/>
            <p:cNvSpPr/>
            <p:nvPr/>
          </p:nvSpPr>
          <p:spPr>
            <a:xfrm rot="16200000">
              <a:off x="7594242" y="1347598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 rot="19086182">
              <a:off x="4727067" y="1153312"/>
              <a:ext cx="715046" cy="1406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 rot="18978093">
              <a:off x="5399708" y="818161"/>
              <a:ext cx="207538" cy="495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/>
            <p:cNvSpPr/>
            <p:nvPr/>
          </p:nvSpPr>
          <p:spPr>
            <a:xfrm rot="18978093">
              <a:off x="4586198" y="1559245"/>
              <a:ext cx="207538" cy="495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79714" y="753334"/>
              <a:ext cx="135995" cy="8371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102635" y="347101"/>
              <a:ext cx="90152" cy="3090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5102635" y="1694959"/>
              <a:ext cx="90152" cy="3090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avec flèche 66"/>
            <p:cNvCxnSpPr/>
            <p:nvPr/>
          </p:nvCxnSpPr>
          <p:spPr>
            <a:xfrm flipV="1">
              <a:off x="2401600" y="2270975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34552" y="2828820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oins 68"/>
            <p:cNvSpPr/>
            <p:nvPr/>
          </p:nvSpPr>
          <p:spPr>
            <a:xfrm rot="19142858">
              <a:off x="1822050" y="2985753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Moins 69"/>
            <p:cNvSpPr/>
            <p:nvPr/>
          </p:nvSpPr>
          <p:spPr>
            <a:xfrm rot="16200000">
              <a:off x="1847808" y="3417194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1" name="Connecteur droit avec flèche 70"/>
            <p:cNvCxnSpPr/>
            <p:nvPr/>
          </p:nvCxnSpPr>
          <p:spPr>
            <a:xfrm flipV="1">
              <a:off x="2401598" y="4370232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2034550" y="4928077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Moins 72"/>
            <p:cNvSpPr/>
            <p:nvPr/>
          </p:nvSpPr>
          <p:spPr>
            <a:xfrm rot="19142858">
              <a:off x="1822048" y="5085010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Moins 73"/>
            <p:cNvSpPr/>
            <p:nvPr/>
          </p:nvSpPr>
          <p:spPr>
            <a:xfrm rot="16200000">
              <a:off x="1847806" y="5516451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 flipV="1">
              <a:off x="5139588" y="2181451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rot="19086182">
              <a:off x="4727067" y="3127234"/>
              <a:ext cx="715046" cy="1406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 rot="18978093">
              <a:off x="5399708" y="2792083"/>
              <a:ext cx="207538" cy="495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Ellipse 77"/>
            <p:cNvSpPr/>
            <p:nvPr/>
          </p:nvSpPr>
          <p:spPr>
            <a:xfrm rot="18978093">
              <a:off x="4586198" y="3533167"/>
              <a:ext cx="207538" cy="495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079714" y="2727256"/>
              <a:ext cx="135995" cy="8371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>
              <a:off x="5102635" y="2321023"/>
              <a:ext cx="90152" cy="3090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/>
            <p:cNvSpPr/>
            <p:nvPr/>
          </p:nvSpPr>
          <p:spPr>
            <a:xfrm>
              <a:off x="5102635" y="3668881"/>
              <a:ext cx="90152" cy="3090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avec flèche 81"/>
            <p:cNvCxnSpPr/>
            <p:nvPr/>
          </p:nvCxnSpPr>
          <p:spPr>
            <a:xfrm flipV="1">
              <a:off x="5139587" y="4310837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 rot="19086182">
              <a:off x="4727066" y="5256622"/>
              <a:ext cx="715046" cy="1406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 rot="18978093">
              <a:off x="5399707" y="4921471"/>
              <a:ext cx="207538" cy="495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Ellipse 84"/>
            <p:cNvSpPr/>
            <p:nvPr/>
          </p:nvSpPr>
          <p:spPr>
            <a:xfrm rot="18978093">
              <a:off x="4586197" y="5662555"/>
              <a:ext cx="207538" cy="495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079713" y="4856644"/>
              <a:ext cx="135995" cy="8371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102634" y="4450411"/>
              <a:ext cx="90152" cy="3090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102634" y="5798269"/>
              <a:ext cx="90152" cy="3090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avec flèche 90"/>
            <p:cNvCxnSpPr/>
            <p:nvPr/>
          </p:nvCxnSpPr>
          <p:spPr>
            <a:xfrm flipV="1">
              <a:off x="8148034" y="2270975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7780986" y="2828820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8148034" y="4340571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7780986" y="4898416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rganigramme : Données 101"/>
            <p:cNvSpPr/>
            <p:nvPr/>
          </p:nvSpPr>
          <p:spPr>
            <a:xfrm rot="8074466">
              <a:off x="4735862" y="5032487"/>
              <a:ext cx="1839937" cy="317083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Moins 102"/>
            <p:cNvSpPr/>
            <p:nvPr/>
          </p:nvSpPr>
          <p:spPr>
            <a:xfrm rot="16200000">
              <a:off x="7605212" y="3417194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Moins 103"/>
            <p:cNvSpPr/>
            <p:nvPr/>
          </p:nvSpPr>
          <p:spPr>
            <a:xfrm rot="19142858">
              <a:off x="7576759" y="5018467"/>
              <a:ext cx="1107583" cy="27045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034270" y="475273"/>
              <a:ext cx="26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056748" y="2594511"/>
              <a:ext cx="26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3067007" y="4713750"/>
              <a:ext cx="26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034550" y="108548"/>
              <a:ext cx="3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034238" y="2156766"/>
              <a:ext cx="3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2015231" y="4207474"/>
              <a:ext cx="3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8819341" y="451876"/>
              <a:ext cx="49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X’</a:t>
              </a:r>
              <a:endParaRPr lang="fr-FR" dirty="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7819622" y="85150"/>
              <a:ext cx="458241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Y’</a:t>
              </a:r>
              <a:endParaRPr lang="fr-FR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8779509" y="2545697"/>
              <a:ext cx="425648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X’</a:t>
              </a:r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7779790" y="2178972"/>
              <a:ext cx="498074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Y’</a:t>
              </a:r>
              <a:endParaRPr lang="fr-FR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8779509" y="4586120"/>
              <a:ext cx="425648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X’</a:t>
              </a:r>
              <a:endParaRPr lang="fr-FR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7779790" y="4219395"/>
              <a:ext cx="483890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Y’</a:t>
              </a:r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5706181" y="444514"/>
              <a:ext cx="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753638" y="-18016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706181" y="2425333"/>
              <a:ext cx="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4753638" y="1962803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01" name="Organigramme : Données 100"/>
            <p:cNvSpPr/>
            <p:nvPr/>
          </p:nvSpPr>
          <p:spPr>
            <a:xfrm rot="16200000" flipV="1">
              <a:off x="4400874" y="3091755"/>
              <a:ext cx="2152918" cy="252943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5624303" y="4370232"/>
              <a:ext cx="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726759" y="4101010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5682069" y="3633614"/>
              <a:ext cx="1587511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Masque</a:t>
              </a:r>
              <a:endParaRPr lang="fr-FR" dirty="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5432976" y="5555369"/>
              <a:ext cx="1587511" cy="43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Masque</a:t>
              </a:r>
              <a:endParaRPr lang="fr-FR" dirty="0"/>
            </a:p>
          </p:txBody>
        </p:sp>
      </p:grpSp>
      <p:sp>
        <p:nvSpPr>
          <p:cNvPr id="93" name="Titre 1"/>
          <p:cNvSpPr txBox="1">
            <a:spLocks/>
          </p:cNvSpPr>
          <p:nvPr/>
        </p:nvSpPr>
        <p:spPr>
          <a:xfrm>
            <a:off x="752940" y="276300"/>
            <a:ext cx="115050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</a:t>
            </a:r>
            <a:r>
              <a:rPr lang="fr-FR" b="1" dirty="0" smtClean="0">
                <a:solidFill>
                  <a:schemeClr val="accent2"/>
                </a:solidFill>
              </a:rPr>
              <a:t>I. Application de la diffraction au filtrage spatial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4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545B-D2C3-48E1-AD08-CF458BA08B62}" type="slidenum">
              <a:rPr lang="fr-FR" smtClean="0"/>
              <a:t>7</a:t>
            </a:fld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3600421" y="1727057"/>
            <a:ext cx="5810100" cy="4532853"/>
            <a:chOff x="2015231" y="-18016"/>
            <a:chExt cx="7302951" cy="6277925"/>
          </a:xfrm>
        </p:grpSpPr>
        <p:cxnSp>
          <p:nvCxnSpPr>
            <p:cNvPr id="3" name="Connecteur droit avec flèche 2"/>
            <p:cNvCxnSpPr/>
            <p:nvPr/>
          </p:nvCxnSpPr>
          <p:spPr>
            <a:xfrm flipV="1">
              <a:off x="4493725" y="2635462"/>
              <a:ext cx="1171976" cy="109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avec flèche 3"/>
            <p:cNvCxnSpPr/>
            <p:nvPr/>
          </p:nvCxnSpPr>
          <p:spPr>
            <a:xfrm flipV="1">
              <a:off x="4493725" y="4780325"/>
              <a:ext cx="1171976" cy="109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2401600" y="199623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2034552" y="757468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5139588" y="207527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V="1">
              <a:off x="4500401" y="656194"/>
              <a:ext cx="1171976" cy="1093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8148034" y="201379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7780986" y="759224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2401600" y="2270975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2034552" y="2828820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2401598" y="4370232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2034550" y="4928077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V="1">
              <a:off x="5139587" y="4310837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8148034" y="2270975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7780986" y="2828820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8148034" y="4340571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7780986" y="4898416"/>
              <a:ext cx="1004551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3034270" y="475273"/>
              <a:ext cx="26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067007" y="4713750"/>
              <a:ext cx="268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034550" y="108548"/>
              <a:ext cx="3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034238" y="2156766"/>
              <a:ext cx="3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015231" y="4207474"/>
              <a:ext cx="3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8819341" y="451876"/>
              <a:ext cx="49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X’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819622" y="85151"/>
              <a:ext cx="437051" cy="4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Y’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8779509" y="2545697"/>
              <a:ext cx="398567" cy="4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X’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779788" y="2178973"/>
              <a:ext cx="426199" cy="4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Y’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8779509" y="4586122"/>
              <a:ext cx="398567" cy="4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X’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779788" y="4219396"/>
              <a:ext cx="426199" cy="4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Y’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706181" y="444514"/>
              <a:ext cx="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753638" y="-18016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753638" y="1962803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525873" y="4326505"/>
              <a:ext cx="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726759" y="4101010"/>
              <a:ext cx="36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V="1">
              <a:off x="5139588" y="2181451"/>
              <a:ext cx="0" cy="176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5679301" y="2361031"/>
              <a:ext cx="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8" name="Ellipse 37"/>
            <p:cNvSpPr/>
            <p:nvPr/>
          </p:nvSpPr>
          <p:spPr>
            <a:xfrm rot="2695193">
              <a:off x="2145901" y="835930"/>
              <a:ext cx="579549" cy="8643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rot="2695193">
              <a:off x="2145900" y="2904608"/>
              <a:ext cx="579549" cy="8643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rot="2695193">
              <a:off x="2111823" y="5006537"/>
              <a:ext cx="579549" cy="8643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695193">
              <a:off x="7876380" y="899669"/>
              <a:ext cx="579549" cy="8643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 rot="2695193">
              <a:off x="7876066" y="5046814"/>
              <a:ext cx="579549" cy="8643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482783" y="1017682"/>
              <a:ext cx="140594" cy="128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236801" y="2960746"/>
              <a:ext cx="140594" cy="128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2499972" y="5198656"/>
              <a:ext cx="140594" cy="128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482783" y="3089034"/>
              <a:ext cx="140594" cy="128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8256673" y="1086380"/>
              <a:ext cx="140594" cy="128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 rot="2518643">
              <a:off x="4779420" y="606913"/>
              <a:ext cx="643944" cy="1146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 rot="2518643">
              <a:off x="4829170" y="4779951"/>
              <a:ext cx="643944" cy="1146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518643">
              <a:off x="4817616" y="2614465"/>
              <a:ext cx="643944" cy="11463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5065978" y="1065620"/>
              <a:ext cx="141668" cy="17837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5075708" y="5225541"/>
              <a:ext cx="141668" cy="17837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5061729" y="3066346"/>
              <a:ext cx="141668" cy="17837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en arc 63"/>
            <p:cNvCxnSpPr>
              <a:stCxn id="38" idx="1"/>
            </p:cNvCxnSpPr>
            <p:nvPr/>
          </p:nvCxnSpPr>
          <p:spPr>
            <a:xfrm rot="16200000" flipH="1">
              <a:off x="3630231" y="-216830"/>
              <a:ext cx="307637" cy="2555358"/>
            </a:xfrm>
            <a:prstGeom prst="curvedConnector4">
              <a:avLst>
                <a:gd name="adj1" fmla="val -74308"/>
                <a:gd name="adj2" fmla="val 54287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en arc 67"/>
            <p:cNvCxnSpPr>
              <a:stCxn id="44" idx="5"/>
              <a:endCxn id="52" idx="4"/>
            </p:cNvCxnSpPr>
            <p:nvPr/>
          </p:nvCxnSpPr>
          <p:spPr>
            <a:xfrm rot="16200000" flipH="1">
              <a:off x="3420897" y="309073"/>
              <a:ext cx="479020" cy="2115240"/>
            </a:xfrm>
            <a:prstGeom prst="curvedConnector3">
              <a:avLst>
                <a:gd name="adj1" fmla="val 1784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rganigramme : Données 75"/>
            <p:cNvSpPr/>
            <p:nvPr/>
          </p:nvSpPr>
          <p:spPr>
            <a:xfrm rot="16200000" flipV="1">
              <a:off x="5102619" y="4950992"/>
              <a:ext cx="1860224" cy="606301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5955667" y="5179117"/>
              <a:ext cx="172366" cy="18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 rot="2666835">
              <a:off x="5644107" y="2945633"/>
              <a:ext cx="413937" cy="5403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5410046" y="3408544"/>
              <a:ext cx="158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Masque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5955654" y="5890577"/>
              <a:ext cx="158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Masque</a:t>
              </a:r>
              <a:endParaRPr lang="fr-FR" dirty="0"/>
            </a:p>
          </p:txBody>
        </p:sp>
      </p:grpSp>
      <p:sp>
        <p:nvSpPr>
          <p:cNvPr id="65" name="Titre 1"/>
          <p:cNvSpPr txBox="1">
            <a:spLocks/>
          </p:cNvSpPr>
          <p:nvPr/>
        </p:nvSpPr>
        <p:spPr>
          <a:xfrm>
            <a:off x="752940" y="276300"/>
            <a:ext cx="115050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</a:t>
            </a:r>
            <a:r>
              <a:rPr lang="fr-FR" b="1" dirty="0" smtClean="0">
                <a:solidFill>
                  <a:schemeClr val="accent2"/>
                </a:solidFill>
              </a:rPr>
              <a:t>I. Application de la diffraction au filtrage spatial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176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</TotalTime>
  <Words>127</Words>
  <Application>Microsoft Office PowerPoint</Application>
  <PresentationFormat>Grand écran</PresentationFormat>
  <Paragraphs>62</Paragraphs>
  <Slides>7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Conception personnalisée</vt:lpstr>
      <vt:lpstr>LP35 – Diffraction de Fraunhofer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38</cp:revision>
  <dcterms:created xsi:type="dcterms:W3CDTF">2019-02-02T09:11:16Z</dcterms:created>
  <dcterms:modified xsi:type="dcterms:W3CDTF">2019-06-13T13:40:57Z</dcterms:modified>
</cp:coreProperties>
</file>