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8"/>
  </p:notesMasterIdLst>
  <p:handoutMasterIdLst>
    <p:handoutMasterId r:id="rId9"/>
  </p:handoutMasterIdLst>
  <p:sldIdLst>
    <p:sldId id="256" r:id="rId3"/>
    <p:sldId id="305" r:id="rId4"/>
    <p:sldId id="306" r:id="rId5"/>
    <p:sldId id="307" r:id="rId6"/>
    <p:sldId id="30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120E7-C763-4588-A187-B0365C63F167}" type="datetimeFigureOut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14859-7D9F-4650-8B33-ABADC2E0C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6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D1FE-9C6E-41F4-8831-46EDA567EC97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06ED-98D1-49B1-85D4-66BC0244D892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9B11-8B55-4196-B73F-A2BD6E1EC7CA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FC9F-6DE7-47E5-B36A-87B64621C645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C7B3-ED42-4C64-AB70-2F20BC3FC501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146-FB94-406E-BD0E-1165CD4C7CDA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37A-2A1C-4850-9174-9E6D4F826E50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9958-D6A5-4EFE-BA06-5C2D57F452F9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F90A-7DD8-46D1-BF3D-FC9C1961E0A9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BFB-4118-400C-9B00-B86EFB50360A}" type="datetime1">
              <a:rPr lang="fr-FR" smtClean="0"/>
              <a:t>23/06/2019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2811-9BE3-496E-8AC4-55A64A1D45F8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F730-A4F1-4330-AC4F-7BB3FFAE8C42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9073D-076B-4384-A412-30D27BBA2A36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407A-9444-4C3C-B82B-DFF406A4B691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AD28-09CD-46AA-8DDF-6FB43FDB8E81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3213-69DA-46B4-AF40-04351CBD69BD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C12E-D330-45AD-BBE5-53D9591F357C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64DB-EE13-4F3A-A9CD-4EE9F539635D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D6398-2D31-46CA-8605-6CAC74360B4D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4DBB-C8D7-454C-B0C9-548184FE62C8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86C1D4-465E-446E-8377-6F96F490BEE5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6502-1852-4D82-84F0-A39A61EB538B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B25FA3-17B4-4D45-9142-22AA292269CA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69C5A-1FB8-4984-8066-EA78A6BC53FC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LP37 – Absorption et émission de la lumière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83E4-C2ED-43D0-8894-9B08AB93F63F}" type="slidenum">
              <a:rPr lang="fr-FR" smtClean="0"/>
              <a:t>2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4" b="18118"/>
          <a:stretch/>
        </p:blipFill>
        <p:spPr>
          <a:xfrm>
            <a:off x="3927922" y="1930625"/>
            <a:ext cx="4397116" cy="4335894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1132764" y="284373"/>
            <a:ext cx="1031770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II. Illustration sur quelques figures usuelles</a:t>
            </a:r>
          </a:p>
          <a:p>
            <a:r>
              <a:rPr lang="fr-FR" sz="3200" b="1" dirty="0" smtClean="0">
                <a:solidFill>
                  <a:srgbClr val="00B050"/>
                </a:solidFill>
              </a:rPr>
              <a:t>	1. Diffraction par une fente rectangulaire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08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I.2) Processus d’interaction – l’absorption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83E4-C2ED-43D0-8894-9B08AB93F63F}" type="slidenum">
              <a:rPr lang="fr-FR" smtClean="0"/>
              <a:t>3</a:t>
            </a:fld>
            <a:endParaRPr lang="fr-FR"/>
          </a:p>
        </p:txBody>
      </p:sp>
      <p:pic>
        <p:nvPicPr>
          <p:cNvPr id="1026" name="Picture 2" descr="RÃ©sultat de recherche d'images pour &quot;spectre du soleil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" y="1751526"/>
            <a:ext cx="10983909" cy="264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347677" y="4559120"/>
            <a:ext cx="553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Spectre du Soleil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802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I.2) Processus d’interaction 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83E4-C2ED-43D0-8894-9B08AB93F63F}" type="slidenum">
              <a:rPr lang="fr-FR" smtClean="0"/>
              <a:t>4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83" y="1958237"/>
            <a:ext cx="11903621" cy="289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1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II.1) Principe du laser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83E4-C2ED-43D0-8894-9B08AB93F63F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b="12327"/>
          <a:stretch/>
        </p:blipFill>
        <p:spPr>
          <a:xfrm>
            <a:off x="2235383" y="1930976"/>
            <a:ext cx="7665075" cy="408345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097280" y="1318413"/>
            <a:ext cx="1022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Light Amplification by </a:t>
            </a:r>
            <a:r>
              <a:rPr lang="fr-FR" sz="2400" dirty="0" err="1" smtClean="0"/>
              <a:t>Stimulated</a:t>
            </a:r>
            <a:r>
              <a:rPr lang="fr-FR" sz="2400" dirty="0" smtClean="0"/>
              <a:t> Emission of Radiation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593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1541</TotalTime>
  <Words>54</Words>
  <Application>Microsoft Office PowerPoint</Application>
  <PresentationFormat>Grand écran</PresentationFormat>
  <Paragraphs>15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Rétrospective</vt:lpstr>
      <vt:lpstr>Conception personnalisée</vt:lpstr>
      <vt:lpstr>LP37 – Absorption et émission de la lumière</vt:lpstr>
      <vt:lpstr>Présentation PowerPoint</vt:lpstr>
      <vt:lpstr>I.2) Processus d’interaction – l’absorption</vt:lpstr>
      <vt:lpstr>I.2) Processus d’interaction  </vt:lpstr>
      <vt:lpstr>II.1) Principe du laser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41</cp:revision>
  <dcterms:created xsi:type="dcterms:W3CDTF">2019-02-02T09:11:16Z</dcterms:created>
  <dcterms:modified xsi:type="dcterms:W3CDTF">2019-06-23T14:10:12Z</dcterms:modified>
</cp:coreProperties>
</file>