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LP38 – Aspect corpusculaire du rayonnement.</a:t>
            </a:r>
            <a:br>
              <a:rPr lang="fr-FR" sz="6600" dirty="0" smtClean="0"/>
            </a:br>
            <a:r>
              <a:rPr lang="fr-FR" sz="6600" dirty="0" smtClean="0"/>
              <a:t>Notion de photon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E266-C3CC-4C9A-983E-506B5BDBDE78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70" y="1864983"/>
            <a:ext cx="9355419" cy="424902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7425" y="6459785"/>
            <a:ext cx="78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Aslangul</a:t>
            </a:r>
            <a:r>
              <a:rPr lang="fr-FR" dirty="0" smtClean="0">
                <a:solidFill>
                  <a:schemeClr val="bg1"/>
                </a:solidFill>
              </a:rPr>
              <a:t>, Volume 1, Mécanique Quantique, Fondements et premières applications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I. Caractéristiques du photon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Quantité de mouvement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5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E266-C3CC-4C9A-983E-506B5BDBDE78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4125" r="1675" b="5848"/>
          <a:stretch/>
        </p:blipFill>
        <p:spPr>
          <a:xfrm>
            <a:off x="1436240" y="1848732"/>
            <a:ext cx="9719440" cy="44723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7425" y="6459785"/>
            <a:ext cx="78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Aslangul</a:t>
            </a:r>
            <a:r>
              <a:rPr lang="fr-FR" dirty="0" smtClean="0">
                <a:solidFill>
                  <a:schemeClr val="bg1"/>
                </a:solidFill>
              </a:rPr>
              <a:t>, Volume 1, Mécanique Quantique, Fondements et premières applications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I. Caractéristiques du photon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Quantité de mouvement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E266-C3CC-4C9A-983E-506B5BDBDE78}" type="slidenum">
              <a:rPr lang="fr-FR" smtClean="0"/>
              <a:t>4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23659" y="653453"/>
            <a:ext cx="6199625" cy="50292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7425" y="6459785"/>
            <a:ext cx="78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Aslangul</a:t>
            </a:r>
            <a:r>
              <a:rPr lang="fr-FR" dirty="0" smtClean="0">
                <a:solidFill>
                  <a:schemeClr val="bg1"/>
                </a:solidFill>
              </a:rPr>
              <a:t>, Volume 1, Mécanique Quantique, Fondements et premières applications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259308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I. Caractéristiques du photon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Moment cinétique et spin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9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E266-C3CC-4C9A-983E-506B5BDBDE78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67424" y="6459785"/>
            <a:ext cx="1202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Dispositif expérimental, </a:t>
            </a:r>
            <a:r>
              <a:rPr lang="fr-FR" sz="2000" i="1" dirty="0" smtClean="0">
                <a:solidFill>
                  <a:schemeClr val="bg1"/>
                </a:solidFill>
              </a:rPr>
              <a:t>Evidence for a photon </a:t>
            </a:r>
            <a:r>
              <a:rPr lang="fr-FR" sz="2000" i="1" dirty="0" err="1" smtClean="0">
                <a:solidFill>
                  <a:schemeClr val="bg1"/>
                </a:solidFill>
              </a:rPr>
              <a:t>anticorrelation</a:t>
            </a:r>
            <a:r>
              <a:rPr lang="fr-FR" sz="2000" i="1" dirty="0" smtClean="0">
                <a:solidFill>
                  <a:schemeClr val="bg1"/>
                </a:solidFill>
              </a:rPr>
              <a:t> </a:t>
            </a:r>
            <a:r>
              <a:rPr lang="fr-FR" sz="2000" i="1" dirty="0" err="1" smtClean="0">
                <a:solidFill>
                  <a:schemeClr val="bg1"/>
                </a:solidFill>
              </a:rPr>
              <a:t>effect</a:t>
            </a:r>
            <a:r>
              <a:rPr lang="fr-FR" sz="2000" dirty="0" smtClean="0">
                <a:solidFill>
                  <a:schemeClr val="bg1"/>
                </a:solidFill>
              </a:rPr>
              <a:t>, Grangier et all. (1986)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54083" y="245660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II. L’expérience de Grangier et all.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0" y="1816403"/>
            <a:ext cx="11791665" cy="44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E266-C3CC-4C9A-983E-506B5BDBDE78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67424" y="6459785"/>
            <a:ext cx="1202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Paramètre d’</a:t>
            </a:r>
            <a:r>
              <a:rPr lang="fr-FR" sz="2000" dirty="0" err="1" smtClean="0">
                <a:solidFill>
                  <a:schemeClr val="bg1"/>
                </a:solidFill>
              </a:rPr>
              <a:t>anticorrélation</a:t>
            </a:r>
            <a:r>
              <a:rPr lang="fr-FR" sz="2000" dirty="0" smtClean="0">
                <a:solidFill>
                  <a:schemeClr val="bg1"/>
                </a:solidFill>
              </a:rPr>
              <a:t> en fonction du nombr</a:t>
            </a:r>
            <a:r>
              <a:rPr lang="fr-FR" sz="2000" dirty="0" smtClean="0">
                <a:solidFill>
                  <a:schemeClr val="bg1"/>
                </a:solidFill>
              </a:rPr>
              <a:t>e de photon incident</a:t>
            </a:r>
            <a:r>
              <a:rPr lang="fr-FR" sz="2000" dirty="0" smtClean="0">
                <a:solidFill>
                  <a:schemeClr val="bg1"/>
                </a:solidFill>
              </a:rPr>
              <a:t>, Grangier et all. (1986)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54083" y="245660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II. L’expérience de Grangier et all.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5185" b="1662"/>
          <a:stretch/>
        </p:blipFill>
        <p:spPr>
          <a:xfrm>
            <a:off x="2866032" y="1937982"/>
            <a:ext cx="6632810" cy="42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E266-C3CC-4C9A-983E-506B5BDBDE78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67424" y="6459785"/>
            <a:ext cx="1202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Interféromètre de Mach-</a:t>
            </a:r>
            <a:r>
              <a:rPr lang="fr-FR" sz="2000" dirty="0" err="1" smtClean="0">
                <a:solidFill>
                  <a:schemeClr val="bg1"/>
                </a:solidFill>
              </a:rPr>
              <a:t>Zender</a:t>
            </a:r>
            <a:r>
              <a:rPr lang="fr-FR" sz="2000" dirty="0" smtClean="0">
                <a:solidFill>
                  <a:schemeClr val="bg1"/>
                </a:solidFill>
              </a:rPr>
              <a:t>, Grangier et all. (1986)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54083" y="245660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II. L’expérience de Grangier et all.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3363"/>
          <a:stretch/>
        </p:blipFill>
        <p:spPr>
          <a:xfrm>
            <a:off x="1041916" y="1924335"/>
            <a:ext cx="10282928" cy="42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E266-C3CC-4C9A-983E-506B5BDBDE78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67424" y="6459785"/>
            <a:ext cx="1202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Nombre de photon reçus en fonction de la différence de longueur, Grangier et all. (1986)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54083" y="245660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II. L’expérience de Grangier et all.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12" y="1894536"/>
            <a:ext cx="7689946" cy="4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627</TotalTime>
  <Words>171</Words>
  <Application>Microsoft Office PowerPoint</Application>
  <PresentationFormat>Grand écran</PresentationFormat>
  <Paragraphs>25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Rétrospective</vt:lpstr>
      <vt:lpstr>Conception personnalisée</vt:lpstr>
      <vt:lpstr>LP38 – Aspect corpusculaire du rayonnement. Notion de photon</vt:lpstr>
      <vt:lpstr>II. Caractéristiques du photon  2. Quantité de mouvement</vt:lpstr>
      <vt:lpstr>II. Caractéristiques du photon  2. Quantité de mouvement</vt:lpstr>
      <vt:lpstr>II. Caractéristiques du photon  3. Moment cinétique et spin</vt:lpstr>
      <vt:lpstr>III. L’expérience de Grangier et all.</vt:lpstr>
      <vt:lpstr>III. L’expérience de Grangier et all.</vt:lpstr>
      <vt:lpstr>III. L’expérience de Grangier et all.</vt:lpstr>
      <vt:lpstr>III. L’expérience de Grangier et all.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11</cp:revision>
  <dcterms:created xsi:type="dcterms:W3CDTF">2019-02-02T09:11:16Z</dcterms:created>
  <dcterms:modified xsi:type="dcterms:W3CDTF">2019-06-15T07:59:01Z</dcterms:modified>
</cp:coreProperties>
</file>