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8" r:id="rId4"/>
    <p:sldId id="264" r:id="rId5"/>
    <p:sldId id="259" r:id="rId6"/>
    <p:sldId id="262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8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sz="5400" dirty="0" smtClean="0"/>
              <a:t>Paramagnétisme, ferromagnétisme : approximation du champ moyen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Interprétation du paramagnétisme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Comportement macroscopique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050" y="6434079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Phénoménologie du paramagnétisme </a:t>
            </a:r>
            <a:r>
              <a:rPr lang="fr-FR" dirty="0">
                <a:solidFill>
                  <a:schemeClr val="bg1"/>
                </a:solidFill>
              </a:rPr>
              <a:t>(in </a:t>
            </a:r>
            <a:r>
              <a:rPr lang="fr-FR" i="1" dirty="0">
                <a:solidFill>
                  <a:schemeClr val="bg1"/>
                </a:solidFill>
              </a:rPr>
              <a:t>Magnétisme I</a:t>
            </a:r>
            <a:r>
              <a:rPr lang="fr-FR" dirty="0">
                <a:solidFill>
                  <a:schemeClr val="bg1"/>
                </a:solidFill>
              </a:rPr>
              <a:t>, E. du </a:t>
            </a:r>
            <a:r>
              <a:rPr lang="fr-FR" dirty="0" err="1">
                <a:solidFill>
                  <a:schemeClr val="bg1"/>
                </a:solidFill>
              </a:rPr>
              <a:t>Tremolet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72267" y="-92202"/>
            <a:ext cx="2308425" cy="8139099"/>
          </a:xfrm>
        </p:spPr>
      </p:pic>
      <p:sp>
        <p:nvSpPr>
          <p:cNvPr id="8" name="ZoneTexte 7"/>
          <p:cNvSpPr txBox="1"/>
          <p:nvPr/>
        </p:nvSpPr>
        <p:spPr>
          <a:xfrm>
            <a:off x="1423347" y="2069146"/>
            <a:ext cx="2975212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a) Répartition des spins dans un matériau paramagnétique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650777" y="5250353"/>
            <a:ext cx="3725839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b) Aimantation en fonction du champ extérieur à différentes températures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200079" y="2050184"/>
            <a:ext cx="3098042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c) Évolution de la susceptibilité en fonction de la température0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341422" y="4355501"/>
            <a:ext cx="7399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B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Interprétation du paramagnétisme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Aimantation et susceptibilité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Aimantation d’un matériau paramagnétique en fonction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fr-FR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sz="1900" dirty="0" smtClean="0">
                    <a:solidFill>
                      <a:schemeClr val="bg1"/>
                    </a:solidFill>
                  </a:rPr>
                  <a:t>(B. Diu et al., </a:t>
                </a:r>
                <a:r>
                  <a:rPr lang="fr-FR" sz="1900" i="1" dirty="0" smtClean="0">
                    <a:solidFill>
                      <a:schemeClr val="bg1"/>
                    </a:solidFill>
                  </a:rPr>
                  <a:t>physique statistique</a:t>
                </a:r>
                <a:r>
                  <a:rPr lang="fr-FR" sz="1900" dirty="0" smtClean="0">
                    <a:solidFill>
                      <a:schemeClr val="bg1"/>
                    </a:solidFill>
                  </a:rPr>
                  <a:t>, p. 314)</a:t>
                </a:r>
                <a:endParaRPr lang="fr-FR" sz="1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2796" r="3310"/>
          <a:stretch/>
        </p:blipFill>
        <p:spPr>
          <a:xfrm>
            <a:off x="1879111" y="1804790"/>
            <a:ext cx="8494738" cy="447716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4"/>
              <p:cNvSpPr txBox="1">
                <a:spLocks/>
              </p:cNvSpPr>
              <p:nvPr/>
            </p:nvSpPr>
            <p:spPr>
              <a:xfrm>
                <a:off x="0" y="6442075"/>
                <a:ext cx="10795000" cy="41592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 smtClean="0">
                    <a:solidFill>
                      <a:schemeClr val="bg1"/>
                    </a:solidFill>
                  </a:rPr>
                  <a:t>Aimantation d’un matériau paramagnétique en fonction de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fr-FR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sz="1900" dirty="0" smtClean="0">
                    <a:solidFill>
                      <a:schemeClr val="bg1"/>
                    </a:solidFill>
                  </a:rPr>
                  <a:t>(B. Diu et al., </a:t>
                </a:r>
                <a:r>
                  <a:rPr lang="fr-FR" sz="1900" i="1" dirty="0" smtClean="0">
                    <a:solidFill>
                      <a:schemeClr val="bg1"/>
                    </a:solidFill>
                  </a:rPr>
                  <a:t>physique statistique</a:t>
                </a:r>
                <a:r>
                  <a:rPr lang="fr-FR" sz="1900" dirty="0" smtClean="0">
                    <a:solidFill>
                      <a:schemeClr val="bg1"/>
                    </a:solidFill>
                  </a:rPr>
                  <a:t>, p. 314)</a:t>
                </a:r>
                <a:endParaRPr lang="fr-FR" sz="1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42075"/>
                <a:ext cx="10795000" cy="415925"/>
              </a:xfrm>
              <a:prstGeom prst="rect">
                <a:avLst/>
              </a:prstGeom>
              <a:blipFill rotWithShape="0">
                <a:blip r:embed="rId4"/>
                <a:stretch>
                  <a:fillRect l="-508" t="-14706" b="-102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8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33849" y="245536"/>
            <a:ext cx="7437438" cy="1228725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Interprétation du paramagnétisme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Aimantation et susceptibilité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0" y="6442075"/>
            <a:ext cx="10795000" cy="415925"/>
          </a:xfrm>
        </p:spPr>
        <p:txBody>
          <a:bodyPr>
            <a:normAutofit/>
          </a:bodyPr>
          <a:lstStyle/>
          <a:p>
            <a:r>
              <a:rPr lang="fr-FR" sz="1900" i="1" dirty="0" smtClean="0">
                <a:solidFill>
                  <a:schemeClr val="bg1"/>
                </a:solidFill>
              </a:rPr>
              <a:t>Physique de l’état solide</a:t>
            </a:r>
            <a:r>
              <a:rPr lang="fr-FR" sz="1900" dirty="0" smtClean="0">
                <a:solidFill>
                  <a:schemeClr val="bg1"/>
                </a:solidFill>
              </a:rPr>
              <a:t>, C. </a:t>
            </a:r>
            <a:r>
              <a:rPr lang="fr-FR" sz="1900" dirty="0" err="1" smtClean="0">
                <a:solidFill>
                  <a:schemeClr val="bg1"/>
                </a:solidFill>
              </a:rPr>
              <a:t>Kittel</a:t>
            </a:r>
            <a:endParaRPr lang="fr-FR" sz="19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840" r="2856" b="1435"/>
          <a:stretch/>
        </p:blipFill>
        <p:spPr>
          <a:xfrm>
            <a:off x="7233314" y="13645"/>
            <a:ext cx="4940492" cy="63384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33849" y="1706272"/>
                <a:ext cx="682650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 smtClean="0"/>
                  <a:t>Moment magnétique en fonction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000" dirty="0" smtClean="0"/>
                  <a:t> pour des échantillons sphériques de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[I]</a:t>
                </a:r>
                <a:r>
                  <a:rPr lang="fr-FR" sz="2000" dirty="0" smtClean="0"/>
                  <a:t>	Sulfate de potassium et de chrome (III)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[II]</a:t>
                </a:r>
                <a:r>
                  <a:rPr lang="fr-FR" sz="2000" dirty="0" smtClean="0"/>
                  <a:t>	Sulfate d’ammonium et de fer (III)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[III]</a:t>
                </a:r>
                <a:r>
                  <a:rPr lang="fr-FR" sz="2000" dirty="0" smtClean="0"/>
                  <a:t>	Sulfate de gadolinium </a:t>
                </a:r>
                <a:r>
                  <a:rPr lang="fr-FR" sz="2000" dirty="0" err="1" smtClean="0"/>
                  <a:t>octahydraté</a:t>
                </a:r>
                <a:endParaRPr lang="fr-FR" sz="20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9" y="1706272"/>
                <a:ext cx="6826509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982" t="-2247" b="-59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15204" cy="1450757"/>
          </a:xfrm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II. Le ferromagnétisme :</a:t>
            </a:r>
            <a:br>
              <a:rPr lang="fr-FR" sz="3600" b="1" dirty="0" smtClean="0">
                <a:solidFill>
                  <a:schemeClr val="accent2"/>
                </a:solidFill>
              </a:rPr>
            </a:br>
            <a:r>
              <a:rPr lang="fr-FR" sz="3600" b="1" dirty="0" smtClean="0">
                <a:solidFill>
                  <a:schemeClr val="accent2"/>
                </a:solidFill>
              </a:rPr>
              <a:t>			manifestation et origine microscopique</a:t>
            </a:r>
            <a:r>
              <a:rPr lang="fr-FR" sz="4400" b="1" dirty="0" smtClean="0">
                <a:solidFill>
                  <a:schemeClr val="accent2"/>
                </a:solidFill>
              </a:rPr>
              <a:t/>
            </a:r>
            <a:br>
              <a:rPr lang="fr-FR" sz="4400" b="1" dirty="0" smtClean="0">
                <a:solidFill>
                  <a:schemeClr val="accent2"/>
                </a:solidFill>
              </a:rPr>
            </a:br>
            <a:r>
              <a:rPr lang="fr-FR" sz="44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1. Résultats expérimentaux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136478" y="6441465"/>
            <a:ext cx="10658900" cy="416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Courbe de Slater-Néel : intégrale d’échange de différents matériaux (in </a:t>
            </a:r>
            <a:r>
              <a:rPr lang="fr-FR" i="1" dirty="0" smtClean="0">
                <a:solidFill>
                  <a:schemeClr val="bg1"/>
                </a:solidFill>
              </a:rPr>
              <a:t>Magnétisme I</a:t>
            </a:r>
            <a:r>
              <a:rPr lang="fr-FR" dirty="0" smtClean="0">
                <a:solidFill>
                  <a:schemeClr val="bg1"/>
                </a:solidFill>
              </a:rPr>
              <a:t>, E. du </a:t>
            </a:r>
            <a:r>
              <a:rPr lang="fr-FR" dirty="0" err="1" smtClean="0">
                <a:solidFill>
                  <a:schemeClr val="bg1"/>
                </a:solidFill>
              </a:rPr>
              <a:t>Tremolet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9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01309" y="-1822431"/>
            <a:ext cx="2730446" cy="11933061"/>
          </a:xfrm>
        </p:spPr>
      </p:pic>
      <p:sp>
        <p:nvSpPr>
          <p:cNvPr id="6" name="ZoneTexte 5"/>
          <p:cNvSpPr txBox="1"/>
          <p:nvPr/>
        </p:nvSpPr>
        <p:spPr>
          <a:xfrm>
            <a:off x="136478" y="2058038"/>
            <a:ext cx="2975212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a) Répartition des spins dans un matériau ferromagnétique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535640" y="5577754"/>
            <a:ext cx="3725839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b) Aimantation en fonction du champ extérieur à différentes températures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800299" y="2058012"/>
            <a:ext cx="3098042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c) Évolution de la susceptibilité en fonction de la température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898341" y="5577754"/>
            <a:ext cx="3201905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d) Evolution de l’aimantation en fonction de la température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521574" y="4851041"/>
            <a:ext cx="2787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B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592725" y="3284194"/>
                <a:ext cx="59877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fr-FR" sz="2400" b="0" dirty="0" smtClean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725" y="3284194"/>
                <a:ext cx="59877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15204" cy="1450757"/>
          </a:xfrm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II. Le ferromagnétisme :</a:t>
            </a:r>
            <a:br>
              <a:rPr lang="fr-FR" sz="3600" b="1" dirty="0" smtClean="0">
                <a:solidFill>
                  <a:schemeClr val="accent2"/>
                </a:solidFill>
              </a:rPr>
            </a:br>
            <a:r>
              <a:rPr lang="fr-FR" sz="3600" b="1" dirty="0" smtClean="0">
                <a:solidFill>
                  <a:schemeClr val="accent2"/>
                </a:solidFill>
              </a:rPr>
              <a:t>			manifestation et origine microscopique</a:t>
            </a:r>
            <a:r>
              <a:rPr lang="fr-FR" sz="4400" b="1" dirty="0" smtClean="0">
                <a:solidFill>
                  <a:schemeClr val="accent2"/>
                </a:solidFill>
              </a:rPr>
              <a:t/>
            </a:r>
            <a:br>
              <a:rPr lang="fr-FR" sz="4400" b="1" dirty="0" smtClean="0">
                <a:solidFill>
                  <a:schemeClr val="accent2"/>
                </a:solidFill>
              </a:rPr>
            </a:br>
            <a:r>
              <a:rPr lang="fr-FR" sz="44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3. Origine de l’interaction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136478" y="6441465"/>
            <a:ext cx="10658900" cy="416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Courbe de Slater-Néel : intégrale d’échange de différents matériaux (in </a:t>
            </a:r>
            <a:r>
              <a:rPr lang="fr-FR" i="1" dirty="0" smtClean="0">
                <a:solidFill>
                  <a:schemeClr val="bg1"/>
                </a:solidFill>
              </a:rPr>
              <a:t>Magnétisme I</a:t>
            </a:r>
            <a:r>
              <a:rPr lang="fr-FR" dirty="0" smtClean="0">
                <a:solidFill>
                  <a:schemeClr val="bg1"/>
                </a:solidFill>
              </a:rPr>
              <a:t>, E. du </a:t>
            </a:r>
            <a:r>
              <a:rPr lang="fr-FR" dirty="0" err="1" smtClean="0">
                <a:solidFill>
                  <a:schemeClr val="bg1"/>
                </a:solidFill>
              </a:rPr>
              <a:t>Tremolet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9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97313" y="326674"/>
            <a:ext cx="4315138" cy="7507158"/>
          </a:xfrm>
        </p:spPr>
      </p:pic>
    </p:spTree>
    <p:extLst>
      <p:ext uri="{BB962C8B-B14F-4D97-AF65-F5344CB8AC3E}">
        <p14:creationId xmlns:p14="http://schemas.microsoft.com/office/powerpoint/2010/main" val="38006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sz="6600" dirty="0" smtClean="0"/>
              <a:t>Merci pour votre attention !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15204" cy="1450757"/>
          </a:xfrm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III. Résolution dans l’approximation du champ moyen</a:t>
            </a:r>
            <a:r>
              <a:rPr lang="fr-FR" sz="4400" b="1" dirty="0" smtClean="0">
                <a:solidFill>
                  <a:schemeClr val="accent2"/>
                </a:solidFill>
              </a:rPr>
              <a:t/>
            </a:r>
            <a:br>
              <a:rPr lang="fr-FR" sz="4400" b="1" dirty="0" smtClean="0">
                <a:solidFill>
                  <a:schemeClr val="accent2"/>
                </a:solidFill>
              </a:rPr>
            </a:br>
            <a:r>
              <a:rPr lang="fr-FR" sz="44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2. Solution en l’absence de champ extérieur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136478" y="6441465"/>
            <a:ext cx="10658900" cy="416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900" dirty="0" smtClean="0">
                <a:solidFill>
                  <a:schemeClr val="bg1"/>
                </a:solidFill>
              </a:rPr>
              <a:t>Résolution graphique de l’équation auto-cohérente sur l’aimantation (B. Diu, </a:t>
            </a:r>
            <a:r>
              <a:rPr lang="fr-FR" sz="1900" i="1" dirty="0" smtClean="0">
                <a:solidFill>
                  <a:schemeClr val="bg1"/>
                </a:solidFill>
              </a:rPr>
              <a:t>Physique statistique</a:t>
            </a:r>
            <a:r>
              <a:rPr lang="fr-FR" sz="1900" dirty="0" smtClean="0">
                <a:solidFill>
                  <a:schemeClr val="bg1"/>
                </a:solidFill>
              </a:rPr>
              <a:t>, p. 457)</a:t>
            </a:r>
            <a:endParaRPr lang="fr-FR" sz="19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01103" y="276553"/>
            <a:ext cx="4187086" cy="7411625"/>
          </a:xfrm>
        </p:spPr>
      </p:pic>
    </p:spTree>
    <p:extLst>
      <p:ext uri="{BB962C8B-B14F-4D97-AF65-F5344CB8AC3E}">
        <p14:creationId xmlns:p14="http://schemas.microsoft.com/office/powerpoint/2010/main" val="41319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832</TotalTime>
  <Words>289</Words>
  <Application>Microsoft Office PowerPoint</Application>
  <PresentationFormat>Grand écran</PresentationFormat>
  <Paragraphs>41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Rétrospective</vt:lpstr>
      <vt:lpstr>Conception personnalisée</vt:lpstr>
      <vt:lpstr>Paramagnétisme, ferromagnétisme : approximation du champ moyen</vt:lpstr>
      <vt:lpstr>I. Interprétation du paramagnétisme  1. Comportement macroscopique</vt:lpstr>
      <vt:lpstr>I. Interprétation du paramagnétisme  3. Aimantation et susceptibilité</vt:lpstr>
      <vt:lpstr>I. Interprétation du paramagnétisme  3. Aimantation et susceptibilité</vt:lpstr>
      <vt:lpstr>II. Le ferromagnétisme :    manifestation et origine microscopique  1. Résultats expérimentaux</vt:lpstr>
      <vt:lpstr>II. Le ferromagnétisme :    manifestation et origine microscopique  3. Origine de l’interaction</vt:lpstr>
      <vt:lpstr>Merci pour votre attention !</vt:lpstr>
      <vt:lpstr>III. Résolution dans l’approximation du champ moyen  2. Solution en l’absence de champ extérieur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16</cp:revision>
  <dcterms:created xsi:type="dcterms:W3CDTF">2019-02-02T09:11:16Z</dcterms:created>
  <dcterms:modified xsi:type="dcterms:W3CDTF">2019-06-23T13:02:38Z</dcterms:modified>
</cp:coreProperties>
</file>