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268" r:id="rId4"/>
    <p:sldId id="267" r:id="rId5"/>
    <p:sldId id="26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05/06/2019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05/06/2019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5.sv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61171" cy="3566160"/>
          </a:xfrm>
        </p:spPr>
        <p:txBody>
          <a:bodyPr>
            <a:normAutofit/>
          </a:bodyPr>
          <a:lstStyle/>
          <a:p>
            <a:r>
              <a:rPr lang="fr-FR" sz="6600" dirty="0" smtClean="0"/>
              <a:t>LP49 </a:t>
            </a:r>
            <a:r>
              <a:rPr lang="fr-FR" sz="6600" dirty="0" smtClean="0"/>
              <a:t>– </a:t>
            </a:r>
            <a:r>
              <a:rPr lang="fr-FR" sz="6600" dirty="0" smtClean="0"/>
              <a:t>Oscillateurs; portraits de phase et non-linéarités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00" y="27296"/>
            <a:ext cx="11113160" cy="626770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53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que 2">
            <a:extLst>
              <a:ext uri="{FF2B5EF4-FFF2-40B4-BE49-F238E27FC236}">
                <a16:creationId xmlns:a16="http://schemas.microsoft.com/office/drawing/2014/main" xmlns="" id="{6A5D971B-81EC-44F0-B41A-CB3C9A1FE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5637" y="663979"/>
            <a:ext cx="9804057" cy="56578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651009" y="4125368"/>
                <a:ext cx="5498043" cy="141288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 smtClean="0"/>
                  <a:t>Le fil reliant un bout à l’autre du circuit impose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fr-FR" sz="2000" b="0" dirty="0" smtClean="0"/>
              </a:p>
              <a:p>
                <a:r>
                  <a:rPr lang="fr-FR" sz="2000" dirty="0" smtClean="0"/>
                  <a:t>On modélise donc bien l’équation habituelle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  <m:acc>
                            <m:accPr>
                              <m:chr m:val="̈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fr-FR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20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m:rPr>
                              <m:nor/>
                            </m:rPr>
                            <a:rPr lang="fr-FR" sz="2000" dirty="0"/>
                            <m:t> </m:t>
                          </m:r>
                        </m:e>
                      </m:borderBox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009" y="4125368"/>
                <a:ext cx="5498043" cy="1412887"/>
              </a:xfrm>
              <a:prstGeom prst="rect">
                <a:avLst/>
              </a:prstGeom>
              <a:blipFill rotWithShape="0">
                <a:blip r:embed="rId5"/>
                <a:stretch>
                  <a:fillRect l="-992" t="-1688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D85BA38-24A7-4D36-8FBA-F117AE3FF9B2}"/>
              </a:ext>
            </a:extLst>
          </p:cNvPr>
          <p:cNvSpPr/>
          <p:nvPr/>
        </p:nvSpPr>
        <p:spPr>
          <a:xfrm>
            <a:off x="1563610" y="793003"/>
            <a:ext cx="3014663" cy="2660509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7EC3F834-BED5-4CBE-8FB4-5FCBD0FBFC68}"/>
              </a:ext>
            </a:extLst>
          </p:cNvPr>
          <p:cNvSpPr/>
          <p:nvPr/>
        </p:nvSpPr>
        <p:spPr>
          <a:xfrm>
            <a:off x="4726017" y="799826"/>
            <a:ext cx="3348031" cy="2666190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3696295-0A79-4D52-BE78-62DEFE4DD1AD}"/>
              </a:ext>
            </a:extLst>
          </p:cNvPr>
          <p:cNvSpPr/>
          <p:nvPr/>
        </p:nvSpPr>
        <p:spPr>
          <a:xfrm>
            <a:off x="8191052" y="799826"/>
            <a:ext cx="2887503" cy="2660509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CE54D7EA-1844-4B8E-ABA0-5138116819E9}"/>
              </a:ext>
            </a:extLst>
          </p:cNvPr>
          <p:cNvSpPr txBox="1"/>
          <p:nvPr/>
        </p:nvSpPr>
        <p:spPr>
          <a:xfrm>
            <a:off x="2261680" y="146290"/>
            <a:ext cx="16185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rgbClr val="92D050"/>
                </a:solidFill>
              </a:rPr>
              <a:t>Intégrateur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48756C0C-BEC8-4F14-A137-33520FA1A6BA}"/>
              </a:ext>
            </a:extLst>
          </p:cNvPr>
          <p:cNvSpPr txBox="1"/>
          <p:nvPr/>
        </p:nvSpPr>
        <p:spPr>
          <a:xfrm>
            <a:off x="8825542" y="146290"/>
            <a:ext cx="16185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rgbClr val="92D050"/>
                </a:solidFill>
              </a:rPr>
              <a:t>Intégrateur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2116A009-5187-40CE-9181-9D2C771DEB07}"/>
              </a:ext>
            </a:extLst>
          </p:cNvPr>
          <p:cNvSpPr txBox="1"/>
          <p:nvPr/>
        </p:nvSpPr>
        <p:spPr>
          <a:xfrm>
            <a:off x="5708079" y="136480"/>
            <a:ext cx="138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B0F0"/>
                </a:solidFill>
              </a:rPr>
              <a:t>Inverseur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404740" y="1006670"/>
                <a:ext cx="723332" cy="40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fr-FR" sz="2000" b="1" dirty="0" smtClean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40" y="1006670"/>
                <a:ext cx="723332" cy="409856"/>
              </a:xfrm>
              <a:prstGeom prst="rect">
                <a:avLst/>
              </a:prstGeom>
              <a:blipFill rotWithShape="0">
                <a:blip r:embed="rId6"/>
                <a:stretch>
                  <a:fillRect r="-470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111216" y="1430174"/>
            <a:ext cx="148842" cy="146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953921" y="965726"/>
                <a:ext cx="590785" cy="4098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fr-FR" sz="2000" b="1" dirty="0" smtClean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21" y="965726"/>
                <a:ext cx="590785" cy="409856"/>
              </a:xfrm>
              <a:prstGeom prst="rect">
                <a:avLst/>
              </a:prstGeom>
              <a:blipFill rotWithShape="0">
                <a:blip r:embed="rId7"/>
                <a:stretch>
                  <a:fillRect r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7369791" y="935376"/>
                <a:ext cx="690609" cy="4098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fr-FR" sz="2000" b="1" dirty="0" smtClean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91" y="935376"/>
                <a:ext cx="690609" cy="409856"/>
              </a:xfrm>
              <a:prstGeom prst="rect">
                <a:avLst/>
              </a:prstGeom>
              <a:blipFill rotWithShape="0">
                <a:blip r:embed="rId8"/>
                <a:stretch>
                  <a:fillRect r="-12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space réservé du contenu 4"/>
          <p:cNvSpPr txBox="1">
            <a:spLocks/>
          </p:cNvSpPr>
          <p:nvPr/>
        </p:nvSpPr>
        <p:spPr>
          <a:xfrm>
            <a:off x="60050" y="6434079"/>
            <a:ext cx="10795379" cy="41653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fr-FR" dirty="0" smtClean="0">
                <a:solidFill>
                  <a:schemeClr val="bg1"/>
                </a:solidFill>
              </a:rPr>
              <a:t>Modèle électrique de l’oscillateur harmonique</a:t>
            </a:r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2">
            <a:extLst>
              <a:ext uri="{FF2B5EF4-FFF2-40B4-BE49-F238E27FC236}">
                <a16:creationId xmlns:a16="http://schemas.microsoft.com/office/drawing/2014/main" xmlns="" id="{6A5D971B-81EC-44F0-B41A-CB3C9A1FE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3850" y="645059"/>
            <a:ext cx="9804070" cy="56578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D85BA38-24A7-4D36-8FBA-F117AE3FF9B2}"/>
              </a:ext>
            </a:extLst>
          </p:cNvPr>
          <p:cNvSpPr/>
          <p:nvPr/>
        </p:nvSpPr>
        <p:spPr>
          <a:xfrm>
            <a:off x="1563610" y="806651"/>
            <a:ext cx="3014663" cy="2660509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EC3F834-BED5-4CBE-8FB4-5FCBD0FBFC68}"/>
              </a:ext>
            </a:extLst>
          </p:cNvPr>
          <p:cNvSpPr/>
          <p:nvPr/>
        </p:nvSpPr>
        <p:spPr>
          <a:xfrm>
            <a:off x="4726017" y="813474"/>
            <a:ext cx="3348031" cy="2666190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696295-0A79-4D52-BE78-62DEFE4DD1AD}"/>
              </a:ext>
            </a:extLst>
          </p:cNvPr>
          <p:cNvSpPr/>
          <p:nvPr/>
        </p:nvSpPr>
        <p:spPr>
          <a:xfrm>
            <a:off x="8191052" y="813474"/>
            <a:ext cx="2887503" cy="2660509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E54D7EA-1844-4B8E-ABA0-5138116819E9}"/>
              </a:ext>
            </a:extLst>
          </p:cNvPr>
          <p:cNvSpPr txBox="1"/>
          <p:nvPr/>
        </p:nvSpPr>
        <p:spPr>
          <a:xfrm>
            <a:off x="2261680" y="159938"/>
            <a:ext cx="16185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rgbClr val="92D050"/>
                </a:solidFill>
              </a:rPr>
              <a:t>Intégrateur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8756C0C-BEC8-4F14-A137-33520FA1A6BA}"/>
              </a:ext>
            </a:extLst>
          </p:cNvPr>
          <p:cNvSpPr txBox="1"/>
          <p:nvPr/>
        </p:nvSpPr>
        <p:spPr>
          <a:xfrm>
            <a:off x="8825542" y="159938"/>
            <a:ext cx="16185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rgbClr val="92D050"/>
                </a:solidFill>
              </a:rPr>
              <a:t>Intégrateur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2116A009-5187-40CE-9181-9D2C771DEB07}"/>
              </a:ext>
            </a:extLst>
          </p:cNvPr>
          <p:cNvSpPr txBox="1"/>
          <p:nvPr/>
        </p:nvSpPr>
        <p:spPr>
          <a:xfrm>
            <a:off x="5708079" y="150128"/>
            <a:ext cx="138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B0F0"/>
                </a:solidFill>
              </a:rPr>
              <a:t>Inverseur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-61889" y="1557898"/>
                <a:ext cx="2346209" cy="659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  <m:acc>
                            <m:accPr>
                              <m:chr m:val="̇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  <m:sSup>
                            <m:sSup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fr-FR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fr-F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fr-FR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fr-FR" sz="1600" b="1" dirty="0" smtClean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889" y="1557898"/>
                <a:ext cx="2346209" cy="6590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953921" y="979374"/>
                <a:ext cx="590785" cy="4098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fr-FR" sz="2000" b="1" dirty="0" smtClean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21" y="979374"/>
                <a:ext cx="590785" cy="409856"/>
              </a:xfrm>
              <a:prstGeom prst="rect">
                <a:avLst/>
              </a:prstGeom>
              <a:blipFill rotWithShape="0">
                <a:blip r:embed="rId6"/>
                <a:stretch>
                  <a:fillRect r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369791" y="949024"/>
                <a:ext cx="690609" cy="4098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fr-FR" sz="2000" b="1" dirty="0" smtClean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91" y="949024"/>
                <a:ext cx="690609" cy="409856"/>
              </a:xfrm>
              <a:prstGeom prst="rect">
                <a:avLst/>
              </a:prstGeom>
              <a:blipFill rotWithShape="0">
                <a:blip r:embed="rId7"/>
                <a:stretch>
                  <a:fillRect r="-12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1119666" y="1394779"/>
            <a:ext cx="148842" cy="146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011464" y="4844387"/>
            <a:ext cx="148842" cy="146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5772023" y="5174267"/>
                <a:ext cx="627723" cy="65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fr-FR" sz="2000" b="1" dirty="0" smtClean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023" y="5174267"/>
                <a:ext cx="627723" cy="65517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953921" y="5204403"/>
                <a:ext cx="706598" cy="59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acc>
                                <m:accPr>
                                  <m:chr m:val="̇"/>
                                  <m:ctrlPr>
                                    <a:rPr lang="fr-F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fr-FR" b="1" dirty="0" smtClean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21" y="5204403"/>
                <a:ext cx="706598" cy="59490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4232799" y="4688857"/>
            <a:ext cx="148842" cy="146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3316" y="4630825"/>
                <a:ext cx="2079798" cy="727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</m:den>
                      </m:f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𝝉</m:t>
                      </m:r>
                      <m:acc>
                        <m:accPr>
                          <m:chr m:val="̇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fr-FR" b="1" dirty="0" smtClean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6" y="4630825"/>
                <a:ext cx="2079798" cy="72737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3553284" y="4684778"/>
                <a:ext cx="40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84" y="4684778"/>
                <a:ext cx="40063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839465" y="5317190"/>
                <a:ext cx="40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465" y="5317190"/>
                <a:ext cx="40063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3352965" y="3838177"/>
                <a:ext cx="40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965" y="3838177"/>
                <a:ext cx="400637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924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020417" y="3521971"/>
                <a:ext cx="40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417" y="3521971"/>
                <a:ext cx="400637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7278514" y="5352767"/>
                <a:ext cx="4753563" cy="94230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  <m:acc>
                            <m:accPr>
                              <m:chr m:val="̇"/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FR" sz="2400" b="1" dirty="0" smtClean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514" y="5352767"/>
                <a:ext cx="4753563" cy="94230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space réservé du contenu 4"/>
          <p:cNvSpPr txBox="1">
            <a:spLocks/>
          </p:cNvSpPr>
          <p:nvPr/>
        </p:nvSpPr>
        <p:spPr>
          <a:xfrm>
            <a:off x="60050" y="6434079"/>
            <a:ext cx="10795379" cy="41653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fr-FR" dirty="0" smtClean="0">
                <a:solidFill>
                  <a:schemeClr val="bg1"/>
                </a:solidFill>
              </a:rPr>
              <a:t>Le modèle de Van der Pol</a:t>
            </a:r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8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1330</TotalTime>
  <Words>56</Words>
  <Application>Microsoft Office PowerPoint</Application>
  <PresentationFormat>Grand écran</PresentationFormat>
  <Paragraphs>31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LP49 – Oscillateurs; portraits de phase et non-linéarités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32</cp:revision>
  <dcterms:created xsi:type="dcterms:W3CDTF">2019-02-02T09:11:16Z</dcterms:created>
  <dcterms:modified xsi:type="dcterms:W3CDTF">2019-06-05T15:34:47Z</dcterms:modified>
</cp:coreProperties>
</file>