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LP25: Oscillateurs ; portraits de phases et non-linéarités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Oscillateur à résistance négative (</a:t>
                </a:r>
                <a14:m>
                  <m:oMath xmlns:m="http://schemas.openxmlformats.org/officeDocument/2006/math">
                    <m:r>
                      <a:rPr lang="fr-FR" sz="3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3600" i="1" dirty="0" smtClean="0">
                        <a:latin typeface="Cambria Math" panose="02040503050406030204" pitchFamily="18" charset="0"/>
                      </a:rPr>
                      <m:t>=−20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r="-2424" b="-23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5103"/>
            <a:ext cx="4938712" cy="3385044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17763"/>
            <a:ext cx="4937125" cy="3879724"/>
          </a:xfrm>
        </p:spPr>
      </p:pic>
      <p:sp>
        <p:nvSpPr>
          <p:cNvPr id="6" name="ZoneTexte 5"/>
          <p:cNvSpPr txBox="1"/>
          <p:nvPr/>
        </p:nvSpPr>
        <p:spPr>
          <a:xfrm>
            <a:off x="1246909" y="5933209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Bup</a:t>
            </a:r>
            <a:r>
              <a:rPr lang="fr-FR" i="1" dirty="0" smtClean="0"/>
              <a:t> n°744 Gié/</a:t>
            </a:r>
            <a:r>
              <a:rPr lang="fr-FR" i="1" dirty="0" err="1" smtClean="0"/>
              <a:t>Sarmant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79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D’une façon générale on peut mettre l’équation différentielle de l’oscillateur auto-entretenu sous la forme 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: </a:t>
                </a:r>
                <a:r>
                  <a:rPr lang="fr-FR" dirty="0" smtClean="0"/>
                  <a:t>non-linéarité qui change de signe quand l’amplitude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passe par sa valeur en régime permanent.</a:t>
                </a:r>
                <a:endParaRPr lang="fr-F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Pour l’oscillateur à résistance négative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 de Van der Pol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b="1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 harmonique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53" y="1846263"/>
            <a:ext cx="7222620" cy="4022725"/>
          </a:xfrm>
        </p:spPr>
      </p:pic>
    </p:spTree>
    <p:extLst>
      <p:ext uri="{BB962C8B-B14F-4D97-AF65-F5344CB8AC3E}">
        <p14:creationId xmlns:p14="http://schemas.microsoft.com/office/powerpoint/2010/main" val="2050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 (harmonique) amorti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6" y="1931844"/>
            <a:ext cx="6298913" cy="4354804"/>
          </a:xfrm>
        </p:spPr>
      </p:pic>
    </p:spTree>
    <p:extLst>
      <p:ext uri="{BB962C8B-B14F-4D97-AF65-F5344CB8AC3E}">
        <p14:creationId xmlns:p14="http://schemas.microsoft.com/office/powerpoint/2010/main" val="30479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Pendule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10" y="2411556"/>
            <a:ext cx="7559389" cy="2939762"/>
          </a:xfrm>
        </p:spPr>
      </p:pic>
    </p:spTree>
    <p:extLst>
      <p:ext uri="{BB962C8B-B14F-4D97-AF65-F5344CB8AC3E}">
        <p14:creationId xmlns:p14="http://schemas.microsoft.com/office/powerpoint/2010/main" val="15672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Pendule : régime pseudo-harmonique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Les ellipses sont déformées : </a:t>
                </a:r>
                <a:r>
                  <a:rPr lang="fr-FR" b="1" dirty="0" smtClean="0"/>
                  <a:t>oscillations non sinusoïdales !</a:t>
                </a:r>
              </a:p>
              <a:p>
                <a:pPr marL="0" indent="0">
                  <a:buNone/>
                </a:pPr>
                <a:endParaRPr lang="fr-FR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Du fait des non linéarités, la période dépend de l’énergie :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On peut choisir comme CI un lancement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sans vitesse :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sz="2400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fr-FR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sz="2400" b="1" i="0" smtClean="0">
                          <a:latin typeface="Cambria Math" panose="02040503050406030204" pitchFamily="18" charset="0"/>
                        </a:rPr>
                        <m:t>avec</m:t>
                      </m:r>
                      <m:r>
                        <m:rPr>
                          <m:nor/>
                        </m:rPr>
                        <a:rPr lang="fr-FR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nary>
                        <m:nary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fr-F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fr-F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Pendule : régime pseudo-harmonique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dirty="0" smtClean="0"/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A l’ordre 2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 on peut écrire :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fr-F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22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fr-FR" sz="2200" b="1" i="1" smtClean="0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den>
                        </m:f>
                      </m:e>
                    </m:d>
                    <m:r>
                      <a:rPr lang="fr-FR" sz="2200" b="1" i="0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fr-FR" sz="2200" b="1" i="1" dirty="0" smtClean="0"/>
                  <a:t>Formule de Borda</a:t>
                </a:r>
                <a:endParaRPr lang="fr-FR" sz="2200" b="1" i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8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Oscillateurs entretenus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/>
              <a:t>Oscillateurs forcés </a:t>
            </a:r>
            <a:r>
              <a:rPr lang="fr-FR" dirty="0" smtClean="0"/>
              <a:t>: on impose de l’extérieur un régime d’oscillation particulier ; permet d’étudier la réponse du système et de déterminer ses résonnances.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/>
              <a:t>Excitation paramétrique </a:t>
            </a:r>
            <a:r>
              <a:rPr lang="fr-FR" dirty="0" smtClean="0"/>
              <a:t>: on ne force pas directement l’oscillateur mais on modifie périodiquement un de ses paramètres.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 smtClean="0"/>
              <a:t>Oscillateurs auto-entretenus</a:t>
            </a:r>
            <a:r>
              <a:rPr lang="fr-FR" dirty="0" smtClean="0"/>
              <a:t> : amplification des micro-perturbations, bruits de l’oscillateur par apport d’énergie extérieure.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ésistance négative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3874"/>
            <a:ext cx="3793620" cy="38052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 En </a:t>
                </a:r>
                <a:r>
                  <a:rPr lang="fr-FR" b="1" dirty="0" smtClean="0"/>
                  <a:t>régime linéaire</a:t>
                </a:r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𝑅𝑖</m:t>
                              </m:r>
                            </m:e>
                          </m:eqAr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𝑹𝒊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1" dirty="0" smtClean="0"/>
              </a:p>
              <a:p>
                <a:pPr marL="201168" lvl="1" indent="0">
                  <a:buNone/>
                </a:pPr>
                <a:endParaRPr lang="fr-FR" b="1" dirty="0" smtClean="0"/>
              </a:p>
              <a:p>
                <a:pPr marL="201168" lvl="1" indent="0">
                  <a:buNone/>
                </a:pPr>
                <a:endParaRPr lang="fr-FR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 </a:t>
                </a:r>
                <a:r>
                  <a:rPr lang="fr-FR" dirty="0" smtClean="0"/>
                  <a:t>En </a:t>
                </a:r>
                <a:r>
                  <a:rPr lang="fr-FR" b="1" dirty="0" smtClean="0"/>
                  <a:t>régime saturé non linéaire</a:t>
                </a:r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=±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smtClean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 i="0" smtClean="0">
                              <a:latin typeface="Cambria Math" panose="02040503050406030204" pitchFamily="18" charset="0"/>
                            </a:rPr>
                            <m:t>sat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𝑹𝒊</m:t>
                      </m:r>
                    </m:oMath>
                  </m:oMathPara>
                </a14:m>
                <a:endParaRPr lang="fr-FR" b="1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fr-FR" b="1" dirty="0" smtClean="0"/>
              </a:p>
            </p:txBody>
          </p:sp>
        </mc:Choice>
        <mc:Fallback xmlns=""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963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9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Oscillateur à résistance </a:t>
                </a:r>
                <a:r>
                  <a:rPr lang="fr-FR" dirty="0"/>
                  <a:t>négative (</a:t>
                </a:r>
                <a14:m>
                  <m:oMath xmlns:m="http://schemas.openxmlformats.org/officeDocument/2006/math">
                    <m:r>
                      <a:rPr lang="fr-FR" sz="3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3600" i="1" dirty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1669"/>
            <a:ext cx="4938712" cy="3385657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61606"/>
            <a:ext cx="4937125" cy="3992039"/>
          </a:xfrm>
        </p:spPr>
      </p:pic>
      <p:sp>
        <p:nvSpPr>
          <p:cNvPr id="3" name="ZoneTexte 2"/>
          <p:cNvSpPr txBox="1"/>
          <p:nvPr/>
        </p:nvSpPr>
        <p:spPr>
          <a:xfrm>
            <a:off x="1246909" y="5933209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Bup</a:t>
            </a:r>
            <a:r>
              <a:rPr lang="fr-FR" i="1" dirty="0" smtClean="0"/>
              <a:t> n°744 Gié/</a:t>
            </a:r>
            <a:r>
              <a:rPr lang="fr-FR" i="1" dirty="0" err="1" smtClean="0"/>
              <a:t>Sarmant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207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172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Rétrospective</vt:lpstr>
      <vt:lpstr>LP25: Oscillateurs ; portraits de phases et non-linéarités</vt:lpstr>
      <vt:lpstr>Oscillateur harmonique</vt:lpstr>
      <vt:lpstr>Oscillateur (harmonique) amorti</vt:lpstr>
      <vt:lpstr>Pendule</vt:lpstr>
      <vt:lpstr>Pendule : régime pseudo-harmonique</vt:lpstr>
      <vt:lpstr>Pendule : régime pseudo-harmonique</vt:lpstr>
      <vt:lpstr>Oscillateurs entretenus</vt:lpstr>
      <vt:lpstr>Résistance négative</vt:lpstr>
      <vt:lpstr>Oscillateur à résistance négative (Q=-4)</vt:lpstr>
      <vt:lpstr>Oscillateur à résistance négative (Q=-20)</vt:lpstr>
      <vt:lpstr>Généralisation</vt:lpstr>
      <vt:lpstr>Oscillateur de Van der Pol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LP25: Oscillateurs ; portraits de phases et non-linéarités</dc:title>
  <dc:creator>Camille</dc:creator>
  <cp:lastModifiedBy>Camille</cp:lastModifiedBy>
  <cp:revision>16</cp:revision>
  <dcterms:created xsi:type="dcterms:W3CDTF">2020-02-16T10:47:39Z</dcterms:created>
  <dcterms:modified xsi:type="dcterms:W3CDTF">2020-02-17T20:02:01Z</dcterms:modified>
</cp:coreProperties>
</file>